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70"/>
  </p:notesMasterIdLst>
  <p:sldIdLst>
    <p:sldId id="256" r:id="rId2"/>
    <p:sldId id="360" r:id="rId3"/>
    <p:sldId id="361" r:id="rId4"/>
    <p:sldId id="359" r:id="rId5"/>
    <p:sldId id="357" r:id="rId6"/>
    <p:sldId id="288" r:id="rId7"/>
    <p:sldId id="317" r:id="rId8"/>
    <p:sldId id="407" r:id="rId9"/>
    <p:sldId id="296" r:id="rId10"/>
    <p:sldId id="345" r:id="rId11"/>
    <p:sldId id="319" r:id="rId12"/>
    <p:sldId id="343" r:id="rId13"/>
    <p:sldId id="402" r:id="rId14"/>
    <p:sldId id="362" r:id="rId15"/>
    <p:sldId id="363" r:id="rId16"/>
    <p:sldId id="364" r:id="rId17"/>
    <p:sldId id="304" r:id="rId18"/>
    <p:sldId id="406" r:id="rId19"/>
    <p:sldId id="365" r:id="rId20"/>
    <p:sldId id="349" r:id="rId21"/>
    <p:sldId id="408" r:id="rId22"/>
    <p:sldId id="367" r:id="rId23"/>
    <p:sldId id="326" r:id="rId24"/>
    <p:sldId id="368" r:id="rId25"/>
    <p:sldId id="329" r:id="rId26"/>
    <p:sldId id="370" r:id="rId27"/>
    <p:sldId id="328" r:id="rId28"/>
    <p:sldId id="369" r:id="rId29"/>
    <p:sldId id="330" r:id="rId30"/>
    <p:sldId id="340" r:id="rId31"/>
    <p:sldId id="351" r:id="rId32"/>
    <p:sldId id="371" r:id="rId33"/>
    <p:sldId id="352" r:id="rId34"/>
    <p:sldId id="354" r:id="rId35"/>
    <p:sldId id="350" r:id="rId36"/>
    <p:sldId id="353" r:id="rId37"/>
    <p:sldId id="339" r:id="rId38"/>
    <p:sldId id="356" r:id="rId39"/>
    <p:sldId id="315" r:id="rId40"/>
    <p:sldId id="355" r:id="rId41"/>
    <p:sldId id="334" r:id="rId42"/>
    <p:sldId id="372" r:id="rId43"/>
    <p:sldId id="375" r:id="rId44"/>
    <p:sldId id="376" r:id="rId45"/>
    <p:sldId id="377" r:id="rId46"/>
    <p:sldId id="378" r:id="rId47"/>
    <p:sldId id="379" r:id="rId48"/>
    <p:sldId id="380" r:id="rId49"/>
    <p:sldId id="381" r:id="rId50"/>
    <p:sldId id="382" r:id="rId51"/>
    <p:sldId id="384" r:id="rId52"/>
    <p:sldId id="386" r:id="rId53"/>
    <p:sldId id="388" r:id="rId54"/>
    <p:sldId id="389" r:id="rId55"/>
    <p:sldId id="390" r:id="rId56"/>
    <p:sldId id="391" r:id="rId57"/>
    <p:sldId id="392" r:id="rId58"/>
    <p:sldId id="411" r:id="rId59"/>
    <p:sldId id="409" r:id="rId60"/>
    <p:sldId id="412" r:id="rId61"/>
    <p:sldId id="395" r:id="rId62"/>
    <p:sldId id="396" r:id="rId63"/>
    <p:sldId id="397" r:id="rId64"/>
    <p:sldId id="398" r:id="rId65"/>
    <p:sldId id="399" r:id="rId66"/>
    <p:sldId id="400" r:id="rId67"/>
    <p:sldId id="401" r:id="rId68"/>
    <p:sldId id="405" r:id="rId69"/>
  </p:sldIdLst>
  <p:sldSz cx="9144000" cy="5143500" type="screen16x9"/>
  <p:notesSz cx="6858000" cy="9144000"/>
  <p:defaultTextStyle>
    <a:defPPr>
      <a:defRPr lang="en-GB"/>
    </a:defPPr>
    <a:lvl1pPr algn="l" defTabSz="457200" rtl="0" fontAlgn="base">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1pPr>
    <a:lvl2pPr marL="742950" indent="-285750" algn="l" defTabSz="457200" rtl="0" fontAlgn="base">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2pPr>
    <a:lvl3pPr marL="1143000" indent="-228600" algn="l" defTabSz="457200" rtl="0" fontAlgn="base">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3pPr>
    <a:lvl4pPr marL="1600200" indent="-228600" algn="l" defTabSz="457200" rtl="0" fontAlgn="base">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4pPr>
    <a:lvl5pPr marL="2057400" indent="-228600" algn="l" defTabSz="457200" rtl="0" fontAlgn="base">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bg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bg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bg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bg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4343"/>
    <a:srgbClr val="FB4005"/>
    <a:srgbClr val="FC433E"/>
    <a:srgbClr val="FF3B3B"/>
    <a:srgbClr val="FF4B4B"/>
    <a:srgbClr val="F6F5F0"/>
    <a:srgbClr val="F1F0E7"/>
    <a:srgbClr val="494949"/>
    <a:srgbClr val="1313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6" autoAdjust="0"/>
    <p:restoredTop sz="94660"/>
  </p:normalViewPr>
  <p:slideViewPr>
    <p:cSldViewPr snapToGrid="0">
      <p:cViewPr varScale="1">
        <p:scale>
          <a:sx n="87" d="100"/>
          <a:sy n="87" d="100"/>
        </p:scale>
        <p:origin x="112" y="60"/>
      </p:cViewPr>
      <p:guideLst>
        <p:guide orient="horz" pos="162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360"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alpha val="50000"/>
            </a:srgbClr>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alpha val="50000"/>
            </a:srgbClr>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3076" name="Rectangle 4"/>
          <p:cNvSpPr>
            <a:spLocks noGrp="1" noChangeArrowheads="1"/>
          </p:cNvSpPr>
          <p:nvPr>
            <p:ph type="hdr"/>
          </p:nvPr>
        </p:nvSpPr>
        <p:spPr bwMode="auto">
          <a:xfrm>
            <a:off x="0" y="0"/>
            <a:ext cx="2967038" cy="452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cs typeface="Tahoma" charset="0"/>
              </a:defRPr>
            </a:lvl1pPr>
          </a:lstStyle>
          <a:p>
            <a:pPr>
              <a:defRPr/>
            </a:pPr>
            <a:endParaRPr lang="en-US"/>
          </a:p>
        </p:txBody>
      </p:sp>
      <p:sp>
        <p:nvSpPr>
          <p:cNvPr id="3077" name="Rectangle 5"/>
          <p:cNvSpPr>
            <a:spLocks noGrp="1" noChangeArrowheads="1"/>
          </p:cNvSpPr>
          <p:nvPr>
            <p:ph type="dt"/>
          </p:nvPr>
        </p:nvSpPr>
        <p:spPr bwMode="auto">
          <a:xfrm>
            <a:off x="3886200" y="0"/>
            <a:ext cx="2967038" cy="452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cs typeface="Tahoma" charset="0"/>
              </a:defRPr>
            </a:lvl1pPr>
          </a:lstStyle>
          <a:p>
            <a:pPr>
              <a:defRPr/>
            </a:pPr>
            <a:endParaRPr lang="en-US"/>
          </a:p>
        </p:txBody>
      </p:sp>
      <p:sp>
        <p:nvSpPr>
          <p:cNvPr id="3078" name="Rectangle 6"/>
          <p:cNvSpPr>
            <a:spLocks noGrp="1" noRot="1" noChangeAspect="1" noChangeArrowheads="1"/>
          </p:cNvSpPr>
          <p:nvPr>
            <p:ph type="sldImg"/>
          </p:nvPr>
        </p:nvSpPr>
        <p:spPr bwMode="auto">
          <a:xfrm>
            <a:off x="384175" y="685800"/>
            <a:ext cx="6084888" cy="3424238"/>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sp>
      <p:sp>
        <p:nvSpPr>
          <p:cNvPr id="3079" name="Rectangle 7"/>
          <p:cNvSpPr>
            <a:spLocks noGrp="1" noChangeArrowheads="1"/>
          </p:cNvSpPr>
          <p:nvPr>
            <p:ph type="body"/>
          </p:nvPr>
        </p:nvSpPr>
        <p:spPr bwMode="auto">
          <a:xfrm>
            <a:off x="914400" y="4343400"/>
            <a:ext cx="5024438" cy="4110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endParaRPr lang="en-US" noProof="0"/>
          </a:p>
        </p:txBody>
      </p:sp>
      <p:sp>
        <p:nvSpPr>
          <p:cNvPr id="3080" name="Rectangle 8"/>
          <p:cNvSpPr>
            <a:spLocks noGrp="1" noChangeArrowheads="1"/>
          </p:cNvSpPr>
          <p:nvPr>
            <p:ph type="ftr"/>
          </p:nvPr>
        </p:nvSpPr>
        <p:spPr bwMode="auto">
          <a:xfrm>
            <a:off x="0" y="8686800"/>
            <a:ext cx="2967038" cy="452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cs typeface="Tahoma" charset="0"/>
              </a:defRPr>
            </a:lvl1pPr>
          </a:lstStyle>
          <a:p>
            <a:pPr>
              <a:defRPr/>
            </a:pPr>
            <a:endParaRPr lang="en-US"/>
          </a:p>
        </p:txBody>
      </p:sp>
      <p:sp>
        <p:nvSpPr>
          <p:cNvPr id="3081" name="Rectangle 9"/>
          <p:cNvSpPr>
            <a:spLocks noGrp="1" noChangeArrowheads="1"/>
          </p:cNvSpPr>
          <p:nvPr>
            <p:ph type="sldNum"/>
          </p:nvPr>
        </p:nvSpPr>
        <p:spPr bwMode="auto">
          <a:xfrm>
            <a:off x="3886200" y="8686800"/>
            <a:ext cx="2967038" cy="452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cs typeface="Tahoma" charset="0"/>
              </a:defRPr>
            </a:lvl1pPr>
          </a:lstStyle>
          <a:p>
            <a:pPr>
              <a:defRPr/>
            </a:pPr>
            <a:fld id="{66421A55-D1EA-574D-A41A-91CF0AD6E559}" type="slidenum">
              <a:rPr lang="en-US"/>
              <a:pPr>
                <a:defRPr/>
              </a:pPr>
              <a:t>‹#›</a:t>
            </a:fld>
            <a:endParaRPr lang="en-US"/>
          </a:p>
        </p:txBody>
      </p:sp>
    </p:spTree>
    <p:extLst>
      <p:ext uri="{BB962C8B-B14F-4D97-AF65-F5344CB8AC3E}">
        <p14:creationId xmlns:p14="http://schemas.microsoft.com/office/powerpoint/2010/main" val="2605755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C32AB70C-D97D-B843-9D1C-4EE2786C432B}" type="slidenum">
              <a:rPr lang="en-US"/>
              <a:pPr>
                <a:defRPr/>
              </a:pPr>
              <a:t>1</a:t>
            </a:fld>
            <a:endParaRPr lang="en-US"/>
          </a:p>
        </p:txBody>
      </p:sp>
      <p:sp>
        <p:nvSpPr>
          <p:cNvPr id="36865"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6866" name="Text Box 2"/>
          <p:cNvSpPr txBox="1">
            <a:spLocks noChangeArrowheads="1"/>
          </p:cNvSpPr>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1152646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A951E921-BB96-0B45-A7D5-6BF9CA165F2F}" type="slidenum">
              <a:rPr lang="en-US"/>
              <a:pPr>
                <a:defRPr/>
              </a:pPr>
              <a:t>11</a:t>
            </a:fld>
            <a:endParaRPr lang="en-US"/>
          </a:p>
        </p:txBody>
      </p:sp>
      <p:sp>
        <p:nvSpPr>
          <p:cNvPr id="64513"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451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Tree>
    <p:extLst>
      <p:ext uri="{BB962C8B-B14F-4D97-AF65-F5344CB8AC3E}">
        <p14:creationId xmlns:p14="http://schemas.microsoft.com/office/powerpoint/2010/main" val="430705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A951E921-BB96-0B45-A7D5-6BF9CA165F2F}" type="slidenum">
              <a:rPr lang="en-US"/>
              <a:pPr>
                <a:defRPr/>
              </a:pPr>
              <a:t>12</a:t>
            </a:fld>
            <a:endParaRPr lang="en-US"/>
          </a:p>
        </p:txBody>
      </p:sp>
      <p:sp>
        <p:nvSpPr>
          <p:cNvPr id="64513"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451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Tree>
    <p:extLst>
      <p:ext uri="{BB962C8B-B14F-4D97-AF65-F5344CB8AC3E}">
        <p14:creationId xmlns:p14="http://schemas.microsoft.com/office/powerpoint/2010/main" val="3912111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A951E921-BB96-0B45-A7D5-6BF9CA165F2F}" type="slidenum">
              <a:rPr lang="en-US"/>
              <a:pPr>
                <a:defRPr/>
              </a:pPr>
              <a:t>13</a:t>
            </a:fld>
            <a:endParaRPr lang="en-US"/>
          </a:p>
        </p:txBody>
      </p:sp>
      <p:sp>
        <p:nvSpPr>
          <p:cNvPr id="64513"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451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Tree>
    <p:extLst>
      <p:ext uri="{BB962C8B-B14F-4D97-AF65-F5344CB8AC3E}">
        <p14:creationId xmlns:p14="http://schemas.microsoft.com/office/powerpoint/2010/main" val="3360147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E64E2F76-A124-1F49-9194-D72E4CE1913C}" type="slidenum">
              <a:rPr lang="en-US"/>
              <a:pPr>
                <a:defRPr/>
              </a:pPr>
              <a:t>14</a:t>
            </a:fld>
            <a:endParaRPr lang="en-US"/>
          </a:p>
        </p:txBody>
      </p:sp>
      <p:sp>
        <p:nvSpPr>
          <p:cNvPr id="52225" name="Text Box 1"/>
          <p:cNvSpPr txBox="1">
            <a:spLocks noGrp="1" noRot="1" noChangeAspect="1" noChangeArrowheads="1"/>
          </p:cNvSpPr>
          <p:nvPr>
            <p:ph type="sldImg"/>
          </p:nvPr>
        </p:nvSpPr>
        <p:spPr>
          <a:xfrm>
            <a:off x="382588" y="685800"/>
            <a:ext cx="6089650" cy="34258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2226" name="Text Box 2"/>
          <p:cNvSpPr txBox="1">
            <a:spLocks noGrp="1" noChangeArrowheads="1"/>
          </p:cNvSpPr>
          <p:nvPr>
            <p:ph type="body" idx="1"/>
          </p:nvPr>
        </p:nvSpPr>
        <p:spPr>
          <a:xfrm>
            <a:off x="914400" y="4343400"/>
            <a:ext cx="5026025" cy="41116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249236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E64E2F76-A124-1F49-9194-D72E4CE1913C}" type="slidenum">
              <a:rPr lang="en-US"/>
              <a:pPr>
                <a:defRPr/>
              </a:pPr>
              <a:t>15</a:t>
            </a:fld>
            <a:endParaRPr lang="en-US"/>
          </a:p>
        </p:txBody>
      </p:sp>
      <p:sp>
        <p:nvSpPr>
          <p:cNvPr id="52225" name="Text Box 1"/>
          <p:cNvSpPr txBox="1">
            <a:spLocks noGrp="1" noRot="1" noChangeAspect="1" noChangeArrowheads="1"/>
          </p:cNvSpPr>
          <p:nvPr>
            <p:ph type="sldImg"/>
          </p:nvPr>
        </p:nvSpPr>
        <p:spPr>
          <a:xfrm>
            <a:off x="382588" y="685800"/>
            <a:ext cx="6089650" cy="34258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2226" name="Text Box 2"/>
          <p:cNvSpPr txBox="1">
            <a:spLocks noGrp="1" noChangeArrowheads="1"/>
          </p:cNvSpPr>
          <p:nvPr>
            <p:ph type="body" idx="1"/>
          </p:nvPr>
        </p:nvSpPr>
        <p:spPr>
          <a:xfrm>
            <a:off x="914400" y="4343400"/>
            <a:ext cx="5026025" cy="41116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3613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E64E2F76-A124-1F49-9194-D72E4CE1913C}" type="slidenum">
              <a:rPr lang="en-US"/>
              <a:pPr>
                <a:defRPr/>
              </a:pPr>
              <a:t>16</a:t>
            </a:fld>
            <a:endParaRPr lang="en-US"/>
          </a:p>
        </p:txBody>
      </p:sp>
      <p:sp>
        <p:nvSpPr>
          <p:cNvPr id="52225" name="Text Box 1"/>
          <p:cNvSpPr txBox="1">
            <a:spLocks noGrp="1" noRot="1" noChangeAspect="1" noChangeArrowheads="1"/>
          </p:cNvSpPr>
          <p:nvPr>
            <p:ph type="sldImg"/>
          </p:nvPr>
        </p:nvSpPr>
        <p:spPr>
          <a:xfrm>
            <a:off x="382588" y="685800"/>
            <a:ext cx="6089650" cy="34258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2226" name="Text Box 2"/>
          <p:cNvSpPr txBox="1">
            <a:spLocks noGrp="1" noChangeArrowheads="1"/>
          </p:cNvSpPr>
          <p:nvPr>
            <p:ph type="body" idx="1"/>
          </p:nvPr>
        </p:nvSpPr>
        <p:spPr>
          <a:xfrm>
            <a:off x="914400" y="4343400"/>
            <a:ext cx="5026025" cy="41116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491045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F4FB6A2A-B9C0-4F4A-BE14-3E562EC34AEA}" type="slidenum">
              <a:rPr lang="en-US"/>
              <a:pPr>
                <a:defRPr/>
              </a:pPr>
              <a:t>17</a:t>
            </a:fld>
            <a:endParaRPr lang="en-US"/>
          </a:p>
        </p:txBody>
      </p:sp>
      <p:sp>
        <p:nvSpPr>
          <p:cNvPr id="66561"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6562" name="Text Box 2"/>
          <p:cNvSpPr txBox="1">
            <a:spLocks noChangeArrowheads="1"/>
          </p:cNvSpPr>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3080620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E64E2F76-A124-1F49-9194-D72E4CE1913C}" type="slidenum">
              <a:rPr lang="en-US"/>
              <a:pPr>
                <a:defRPr/>
              </a:pPr>
              <a:t>18</a:t>
            </a:fld>
            <a:endParaRPr lang="en-US"/>
          </a:p>
        </p:txBody>
      </p:sp>
      <p:sp>
        <p:nvSpPr>
          <p:cNvPr id="52225" name="Text Box 1"/>
          <p:cNvSpPr txBox="1">
            <a:spLocks noGrp="1" noRot="1" noChangeAspect="1" noChangeArrowheads="1"/>
          </p:cNvSpPr>
          <p:nvPr>
            <p:ph type="sldImg"/>
          </p:nvPr>
        </p:nvSpPr>
        <p:spPr>
          <a:xfrm>
            <a:off x="382588" y="685800"/>
            <a:ext cx="6089650" cy="34258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2226" name="Text Box 2"/>
          <p:cNvSpPr txBox="1">
            <a:spLocks noGrp="1" noChangeArrowheads="1"/>
          </p:cNvSpPr>
          <p:nvPr>
            <p:ph type="body" idx="1"/>
          </p:nvPr>
        </p:nvSpPr>
        <p:spPr>
          <a:xfrm>
            <a:off x="914400" y="4343400"/>
            <a:ext cx="5026025" cy="41116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406484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A951E921-BB96-0B45-A7D5-6BF9CA165F2F}" type="slidenum">
              <a:rPr lang="en-US"/>
              <a:pPr>
                <a:defRPr/>
              </a:pPr>
              <a:t>19</a:t>
            </a:fld>
            <a:endParaRPr lang="en-US"/>
          </a:p>
        </p:txBody>
      </p:sp>
      <p:sp>
        <p:nvSpPr>
          <p:cNvPr id="64513"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451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Tree>
    <p:extLst>
      <p:ext uri="{BB962C8B-B14F-4D97-AF65-F5344CB8AC3E}">
        <p14:creationId xmlns:p14="http://schemas.microsoft.com/office/powerpoint/2010/main" val="1933923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04128973-59B0-6041-90B8-883FC244545C}" type="slidenum">
              <a:rPr lang="en-US"/>
              <a:pPr>
                <a:defRPr/>
              </a:pPr>
              <a:t>20</a:t>
            </a:fld>
            <a:endParaRPr lang="en-US"/>
          </a:p>
        </p:txBody>
      </p:sp>
      <p:sp>
        <p:nvSpPr>
          <p:cNvPr id="34817"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481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2" name="Notes Placeholder 1"/>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3243800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b="1">
                <a:solidFill>
                  <a:schemeClr val="tx1"/>
                </a:solidFill>
                <a:latin typeface="Tahoma" charset="0"/>
                <a:ea typeface="ＭＳ Ｐゴシック" charset="0"/>
              </a:defRPr>
            </a:lvl1pPr>
            <a:lvl2pPr marL="742950" indent="-285750">
              <a:defRPr sz="2400" b="1">
                <a:solidFill>
                  <a:schemeClr val="tx1"/>
                </a:solidFill>
                <a:latin typeface="Tahoma" charset="0"/>
                <a:ea typeface="ＭＳ Ｐゴシック" charset="0"/>
              </a:defRPr>
            </a:lvl2pPr>
            <a:lvl3pPr marL="1143000" indent="-228600">
              <a:defRPr sz="2400" b="1">
                <a:solidFill>
                  <a:schemeClr val="tx1"/>
                </a:solidFill>
                <a:latin typeface="Tahoma" charset="0"/>
                <a:ea typeface="ＭＳ Ｐゴシック" charset="0"/>
              </a:defRPr>
            </a:lvl3pPr>
            <a:lvl4pPr marL="1600200" indent="-228600">
              <a:defRPr sz="2400" b="1">
                <a:solidFill>
                  <a:schemeClr val="tx1"/>
                </a:solidFill>
                <a:latin typeface="Tahoma" charset="0"/>
                <a:ea typeface="ＭＳ Ｐゴシック" charset="0"/>
              </a:defRPr>
            </a:lvl4pPr>
            <a:lvl5pPr marL="2057400" indent="-22860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a:defRPr/>
            </a:pPr>
            <a:fld id="{D476DDD7-9DA6-B74F-973D-5F97F1686ED5}" type="slidenum">
              <a:rPr lang="en-US" sz="1200" b="0" smtClean="0">
                <a:latin typeface="Times New Roman" charset="0"/>
              </a:rPr>
              <a:pPr>
                <a:defRPr/>
              </a:pPr>
              <a:t>2</a:t>
            </a:fld>
            <a:endParaRPr lang="en-US" sz="1200" b="0">
              <a:latin typeface="Times New Roman"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val="107247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04128973-59B0-6041-90B8-883FC244545C}" type="slidenum">
              <a:rPr lang="en-US"/>
              <a:pPr>
                <a:defRPr/>
              </a:pPr>
              <a:t>21</a:t>
            </a:fld>
            <a:endParaRPr lang="en-US"/>
          </a:p>
        </p:txBody>
      </p:sp>
      <p:sp>
        <p:nvSpPr>
          <p:cNvPr id="34817"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481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2" name="Notes Placeholder 1"/>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2885274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04128973-59B0-6041-90B8-883FC244545C}" type="slidenum">
              <a:rPr lang="en-US"/>
              <a:pPr>
                <a:defRPr/>
              </a:pPr>
              <a:t>22</a:t>
            </a:fld>
            <a:endParaRPr lang="en-US"/>
          </a:p>
        </p:txBody>
      </p:sp>
      <p:sp>
        <p:nvSpPr>
          <p:cNvPr id="34817"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481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2" name="Notes Placeholder 1"/>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278087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sz="quarter"/>
          </p:nvPr>
        </p:nvSpPr>
        <p:spPr/>
        <p:txBody>
          <a:bodyPr/>
          <a:lstStyle/>
          <a:p>
            <a:pPr>
              <a:defRPr/>
            </a:pPr>
            <a:fld id="{630B4FEB-768C-A748-BFF3-0A28C624FC19}" type="slidenum">
              <a:rPr lang="en-US"/>
              <a:pPr>
                <a:defRPr/>
              </a:pPr>
              <a:t>23</a:t>
            </a:fld>
            <a:endParaRPr lang="en-US"/>
          </a:p>
        </p:txBody>
      </p:sp>
      <p:sp>
        <p:nvSpPr>
          <p:cNvPr id="33793"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379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3953122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04128973-59B0-6041-90B8-883FC244545C}" type="slidenum">
              <a:rPr lang="en-US"/>
              <a:pPr>
                <a:defRPr/>
              </a:pPr>
              <a:t>24</a:t>
            </a:fld>
            <a:endParaRPr lang="en-US"/>
          </a:p>
        </p:txBody>
      </p:sp>
      <p:sp>
        <p:nvSpPr>
          <p:cNvPr id="34817"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481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2" name="Notes Placeholder 1"/>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1770796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04128973-59B0-6041-90B8-883FC244545C}" type="slidenum">
              <a:rPr lang="en-US"/>
              <a:pPr>
                <a:defRPr/>
              </a:pPr>
              <a:t>25</a:t>
            </a:fld>
            <a:endParaRPr lang="en-US"/>
          </a:p>
        </p:txBody>
      </p:sp>
      <p:sp>
        <p:nvSpPr>
          <p:cNvPr id="34817"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481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2" name="Notes Placeholder 1"/>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4097370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04128973-59B0-6041-90B8-883FC244545C}" type="slidenum">
              <a:rPr lang="en-US"/>
              <a:pPr>
                <a:defRPr/>
              </a:pPr>
              <a:t>26</a:t>
            </a:fld>
            <a:endParaRPr lang="en-US"/>
          </a:p>
        </p:txBody>
      </p:sp>
      <p:sp>
        <p:nvSpPr>
          <p:cNvPr id="34817"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481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2" name="Notes Placeholder 1"/>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1046450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04128973-59B0-6041-90B8-883FC244545C}" type="slidenum">
              <a:rPr lang="en-US"/>
              <a:pPr>
                <a:defRPr/>
              </a:pPr>
              <a:t>27</a:t>
            </a:fld>
            <a:endParaRPr lang="en-US"/>
          </a:p>
        </p:txBody>
      </p:sp>
      <p:sp>
        <p:nvSpPr>
          <p:cNvPr id="34817"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481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2" name="Notes Placeholder 1"/>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2065111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04128973-59B0-6041-90B8-883FC244545C}" type="slidenum">
              <a:rPr lang="en-US"/>
              <a:pPr>
                <a:defRPr/>
              </a:pPr>
              <a:t>28</a:t>
            </a:fld>
            <a:endParaRPr lang="en-US"/>
          </a:p>
        </p:txBody>
      </p:sp>
      <p:sp>
        <p:nvSpPr>
          <p:cNvPr id="34817"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481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2" name="Notes Placeholder 1"/>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3429608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sz="quarter"/>
          </p:nvPr>
        </p:nvSpPr>
        <p:spPr/>
        <p:txBody>
          <a:bodyPr/>
          <a:lstStyle/>
          <a:p>
            <a:pPr>
              <a:defRPr/>
            </a:pPr>
            <a:fld id="{0A5C06D0-CEBD-634A-A978-21A3D037011D}" type="slidenum">
              <a:rPr lang="en-US"/>
              <a:pPr>
                <a:defRPr/>
              </a:pPr>
              <a:t>29</a:t>
            </a:fld>
            <a:endParaRPr lang="en-US"/>
          </a:p>
        </p:txBody>
      </p:sp>
      <p:sp>
        <p:nvSpPr>
          <p:cNvPr id="49153"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915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3682272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7BC37E15-9092-D44E-AE86-CAF4CF6562F1}" type="slidenum">
              <a:rPr lang="en-US"/>
              <a:pPr>
                <a:defRPr/>
              </a:pPr>
              <a:t>31</a:t>
            </a:fld>
            <a:endParaRPr lang="en-US"/>
          </a:p>
        </p:txBody>
      </p:sp>
      <p:sp>
        <p:nvSpPr>
          <p:cNvPr id="34817"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481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3917517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C32AB70C-D97D-B843-9D1C-4EE2786C432B}" type="slidenum">
              <a:rPr lang="en-US"/>
              <a:pPr>
                <a:defRPr/>
              </a:pPr>
              <a:t>3</a:t>
            </a:fld>
            <a:endParaRPr lang="en-US"/>
          </a:p>
        </p:txBody>
      </p:sp>
      <p:sp>
        <p:nvSpPr>
          <p:cNvPr id="36865"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6866" name="Text Box 2"/>
          <p:cNvSpPr txBox="1">
            <a:spLocks noChangeArrowheads="1"/>
          </p:cNvSpPr>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489164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7BC37E15-9092-D44E-AE86-CAF4CF6562F1}" type="slidenum">
              <a:rPr lang="en-US"/>
              <a:pPr>
                <a:defRPr/>
              </a:pPr>
              <a:t>32</a:t>
            </a:fld>
            <a:endParaRPr lang="en-US"/>
          </a:p>
        </p:txBody>
      </p:sp>
      <p:sp>
        <p:nvSpPr>
          <p:cNvPr id="34817"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481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299479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7BC37E15-9092-D44E-AE86-CAF4CF6562F1}" type="slidenum">
              <a:rPr lang="en-US"/>
              <a:pPr>
                <a:defRPr/>
              </a:pPr>
              <a:t>33</a:t>
            </a:fld>
            <a:endParaRPr lang="en-US"/>
          </a:p>
        </p:txBody>
      </p:sp>
      <p:sp>
        <p:nvSpPr>
          <p:cNvPr id="34817"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481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3255839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7BC37E15-9092-D44E-AE86-CAF4CF6562F1}" type="slidenum">
              <a:rPr lang="en-US"/>
              <a:pPr>
                <a:defRPr/>
              </a:pPr>
              <a:t>34</a:t>
            </a:fld>
            <a:endParaRPr lang="en-US"/>
          </a:p>
        </p:txBody>
      </p:sp>
      <p:sp>
        <p:nvSpPr>
          <p:cNvPr id="34817"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481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2103459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7BC37E15-9092-D44E-AE86-CAF4CF6562F1}" type="slidenum">
              <a:rPr lang="en-US"/>
              <a:pPr>
                <a:defRPr/>
              </a:pPr>
              <a:t>35</a:t>
            </a:fld>
            <a:endParaRPr lang="en-US"/>
          </a:p>
        </p:txBody>
      </p:sp>
      <p:sp>
        <p:nvSpPr>
          <p:cNvPr id="34817"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481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1570536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23DD3BE9-3722-D34B-9940-649D3DEDB754}" type="slidenum">
              <a:rPr lang="en-US"/>
              <a:pPr>
                <a:defRPr/>
              </a:pPr>
              <a:t>36</a:t>
            </a:fld>
            <a:endParaRPr lang="en-US"/>
          </a:p>
        </p:txBody>
      </p:sp>
      <p:sp>
        <p:nvSpPr>
          <p:cNvPr id="34817"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481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949636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23DD3BE9-3722-D34B-9940-649D3DEDB754}" type="slidenum">
              <a:rPr lang="en-US"/>
              <a:pPr>
                <a:defRPr/>
              </a:pPr>
              <a:t>37</a:t>
            </a:fld>
            <a:endParaRPr lang="en-US"/>
          </a:p>
        </p:txBody>
      </p:sp>
      <p:sp>
        <p:nvSpPr>
          <p:cNvPr id="34817"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481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521619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C32AB70C-D97D-B843-9D1C-4EE2786C432B}" type="slidenum">
              <a:rPr lang="en-US"/>
              <a:pPr>
                <a:defRPr/>
              </a:pPr>
              <a:t>42</a:t>
            </a:fld>
            <a:endParaRPr lang="en-US"/>
          </a:p>
        </p:txBody>
      </p:sp>
      <p:sp>
        <p:nvSpPr>
          <p:cNvPr id="36865"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6866" name="Text Box 2"/>
          <p:cNvSpPr txBox="1">
            <a:spLocks noChangeArrowheads="1"/>
          </p:cNvSpPr>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2003017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A10CD4B7-ECF7-F54F-85E0-509D5BE3F866}" type="slidenum">
              <a:rPr lang="en-US"/>
              <a:pPr>
                <a:defRPr/>
              </a:pPr>
              <a:t>43</a:t>
            </a:fld>
            <a:endParaRPr lang="en-US"/>
          </a:p>
        </p:txBody>
      </p:sp>
      <p:sp>
        <p:nvSpPr>
          <p:cNvPr id="43009"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3010"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869729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C47C8D59-F765-4C45-A18D-D2442FC23E38}" type="slidenum">
              <a:rPr lang="en-US"/>
              <a:pPr>
                <a:defRPr/>
              </a:pPr>
              <a:t>44</a:t>
            </a:fld>
            <a:endParaRPr lang="en-US"/>
          </a:p>
        </p:txBody>
      </p:sp>
      <p:sp>
        <p:nvSpPr>
          <p:cNvPr id="46081"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608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37288049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E354E048-F4CD-2347-9B0A-66F6EA99BFEE}" type="slidenum">
              <a:rPr lang="en-US"/>
              <a:pPr>
                <a:defRPr/>
              </a:pPr>
              <a:t>45</a:t>
            </a:fld>
            <a:endParaRPr lang="en-US"/>
          </a:p>
        </p:txBody>
      </p:sp>
      <p:sp>
        <p:nvSpPr>
          <p:cNvPr id="34817"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481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4026217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C32AB70C-D97D-B843-9D1C-4EE2786C432B}" type="slidenum">
              <a:rPr lang="en-US"/>
              <a:pPr>
                <a:defRPr/>
              </a:pPr>
              <a:t>5</a:t>
            </a:fld>
            <a:endParaRPr lang="en-US"/>
          </a:p>
        </p:txBody>
      </p:sp>
      <p:sp>
        <p:nvSpPr>
          <p:cNvPr id="36865"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6866" name="Text Box 2"/>
          <p:cNvSpPr txBox="1">
            <a:spLocks noChangeArrowheads="1"/>
          </p:cNvSpPr>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7838317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8B9CD5C4-9327-D545-9A41-1A91C6841C7B}" type="slidenum">
              <a:rPr lang="en-US"/>
              <a:pPr>
                <a:defRPr/>
              </a:pPr>
              <a:t>46</a:t>
            </a:fld>
            <a:endParaRPr lang="en-US"/>
          </a:p>
        </p:txBody>
      </p:sp>
      <p:sp>
        <p:nvSpPr>
          <p:cNvPr id="34817"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481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88940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16C43D3B-18F5-464B-BC5D-7A0D081C99AD}" type="slidenum">
              <a:rPr lang="en-US"/>
              <a:pPr>
                <a:defRPr/>
              </a:pPr>
              <a:t>47</a:t>
            </a:fld>
            <a:endParaRPr lang="en-US"/>
          </a:p>
        </p:txBody>
      </p:sp>
      <p:sp>
        <p:nvSpPr>
          <p:cNvPr id="49153"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915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2663874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168D6945-2A75-284F-AC5B-72AC0AF13686}" type="slidenum">
              <a:rPr lang="en-US"/>
              <a:pPr>
                <a:defRPr/>
              </a:pPr>
              <a:t>48</a:t>
            </a:fld>
            <a:endParaRPr lang="en-US"/>
          </a:p>
        </p:txBody>
      </p:sp>
      <p:sp>
        <p:nvSpPr>
          <p:cNvPr id="51201"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120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30529970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DF855E1B-02EA-5D44-9A92-0F1076A01591}" type="slidenum">
              <a:rPr lang="en-US"/>
              <a:pPr>
                <a:defRPr/>
              </a:pPr>
              <a:t>49</a:t>
            </a:fld>
            <a:endParaRPr lang="en-US"/>
          </a:p>
        </p:txBody>
      </p:sp>
      <p:sp>
        <p:nvSpPr>
          <p:cNvPr id="51201"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120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5776367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A286E58C-03EB-B446-9E75-7983EDAF1F06}" type="slidenum">
              <a:rPr lang="en-US"/>
              <a:pPr>
                <a:defRPr/>
              </a:pPr>
              <a:t>50</a:t>
            </a:fld>
            <a:endParaRPr lang="en-US"/>
          </a:p>
        </p:txBody>
      </p:sp>
      <p:sp>
        <p:nvSpPr>
          <p:cNvPr id="57345"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7346"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3476252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5212891C-B699-AF4D-A19D-1790ECF8AAC6}" type="slidenum">
              <a:rPr lang="en-US"/>
              <a:pPr>
                <a:defRPr/>
              </a:pPr>
              <a:t>51</a:t>
            </a:fld>
            <a:endParaRPr lang="en-US"/>
          </a:p>
        </p:txBody>
      </p:sp>
      <p:sp>
        <p:nvSpPr>
          <p:cNvPr id="51201"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120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8476113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A286E58C-03EB-B446-9E75-7983EDAF1F06}" type="slidenum">
              <a:rPr lang="en-US"/>
              <a:pPr>
                <a:defRPr/>
              </a:pPr>
              <a:t>52</a:t>
            </a:fld>
            <a:endParaRPr lang="en-US"/>
          </a:p>
        </p:txBody>
      </p:sp>
      <p:sp>
        <p:nvSpPr>
          <p:cNvPr id="57345"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7346"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40727290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p>
            <a:pPr>
              <a:defRPr/>
            </a:pPr>
            <a:fld id="{A286E58C-03EB-B446-9E75-7983EDAF1F06}" type="slidenum">
              <a:rPr lang="en-US"/>
              <a:pPr>
                <a:defRPr/>
              </a:pPr>
              <a:t>53</a:t>
            </a:fld>
            <a:endParaRPr lang="en-US"/>
          </a:p>
        </p:txBody>
      </p:sp>
      <p:sp>
        <p:nvSpPr>
          <p:cNvPr id="57345"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7346"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33011955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3686CF9C-D7A1-244D-B43F-AEDE30B32329}" type="slidenum">
              <a:rPr lang="en-US"/>
              <a:pPr>
                <a:defRPr/>
              </a:pPr>
              <a:t>54</a:t>
            </a:fld>
            <a:endParaRPr lang="en-US"/>
          </a:p>
        </p:txBody>
      </p:sp>
      <p:sp>
        <p:nvSpPr>
          <p:cNvPr id="40961"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096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Tree>
    <p:extLst>
      <p:ext uri="{BB962C8B-B14F-4D97-AF65-F5344CB8AC3E}">
        <p14:creationId xmlns:p14="http://schemas.microsoft.com/office/powerpoint/2010/main" val="27036980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3686CF9C-D7A1-244D-B43F-AEDE30B32329}" type="slidenum">
              <a:rPr lang="en-US"/>
              <a:pPr>
                <a:defRPr/>
              </a:pPr>
              <a:t>55</a:t>
            </a:fld>
            <a:endParaRPr lang="en-US"/>
          </a:p>
        </p:txBody>
      </p:sp>
      <p:sp>
        <p:nvSpPr>
          <p:cNvPr id="40961"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096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Tree>
    <p:extLst>
      <p:ext uri="{BB962C8B-B14F-4D97-AF65-F5344CB8AC3E}">
        <p14:creationId xmlns:p14="http://schemas.microsoft.com/office/powerpoint/2010/main" val="1610979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0C0849D4-EC76-AC41-A68B-49479F15C568}" type="slidenum">
              <a:rPr lang="en-US"/>
              <a:pPr>
                <a:defRPr/>
              </a:pPr>
              <a:t>6</a:t>
            </a:fld>
            <a:endParaRPr lang="en-US"/>
          </a:p>
        </p:txBody>
      </p:sp>
      <p:sp>
        <p:nvSpPr>
          <p:cNvPr id="39937" name="Text Box 1"/>
          <p:cNvSpPr txBox="1">
            <a:spLocks noGrp="1" noRot="1" noChangeAspect="1" noChangeArrowheads="1"/>
          </p:cNvSpPr>
          <p:nvPr>
            <p:ph type="sldImg"/>
          </p:nvPr>
        </p:nvSpPr>
        <p:spPr>
          <a:xfrm>
            <a:off x="382588" y="685800"/>
            <a:ext cx="6091237" cy="3427413"/>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9938" name="Text Box 2"/>
          <p:cNvSpPr txBox="1">
            <a:spLocks noChangeArrowheads="1"/>
          </p:cNvSpPr>
          <p:nvPr/>
        </p:nvSpPr>
        <p:spPr bwMode="auto">
          <a:xfrm>
            <a:off x="914400" y="4343400"/>
            <a:ext cx="5027613" cy="41132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17519143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3686CF9C-D7A1-244D-B43F-AEDE30B32329}" type="slidenum">
              <a:rPr lang="en-US"/>
              <a:pPr>
                <a:defRPr/>
              </a:pPr>
              <a:t>56</a:t>
            </a:fld>
            <a:endParaRPr lang="en-US"/>
          </a:p>
        </p:txBody>
      </p:sp>
      <p:sp>
        <p:nvSpPr>
          <p:cNvPr id="40961"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096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Tree>
    <p:extLst>
      <p:ext uri="{BB962C8B-B14F-4D97-AF65-F5344CB8AC3E}">
        <p14:creationId xmlns:p14="http://schemas.microsoft.com/office/powerpoint/2010/main" val="7924979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3686CF9C-D7A1-244D-B43F-AEDE30B32329}" type="slidenum">
              <a:rPr lang="en-US"/>
              <a:pPr>
                <a:defRPr/>
              </a:pPr>
              <a:t>57</a:t>
            </a:fld>
            <a:endParaRPr lang="en-US"/>
          </a:p>
        </p:txBody>
      </p:sp>
      <p:sp>
        <p:nvSpPr>
          <p:cNvPr id="40961"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096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Tree>
    <p:extLst>
      <p:ext uri="{BB962C8B-B14F-4D97-AF65-F5344CB8AC3E}">
        <p14:creationId xmlns:p14="http://schemas.microsoft.com/office/powerpoint/2010/main" val="28380815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3686CF9C-D7A1-244D-B43F-AEDE30B32329}" type="slidenum">
              <a:rPr lang="en-US"/>
              <a:pPr>
                <a:defRPr/>
              </a:pPr>
              <a:t>58</a:t>
            </a:fld>
            <a:endParaRPr lang="en-US"/>
          </a:p>
        </p:txBody>
      </p:sp>
      <p:sp>
        <p:nvSpPr>
          <p:cNvPr id="40961"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096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Tree>
    <p:extLst>
      <p:ext uri="{BB962C8B-B14F-4D97-AF65-F5344CB8AC3E}">
        <p14:creationId xmlns:p14="http://schemas.microsoft.com/office/powerpoint/2010/main" val="13813824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3686CF9C-D7A1-244D-B43F-AEDE30B32329}" type="slidenum">
              <a:rPr lang="en-US"/>
              <a:pPr>
                <a:defRPr/>
              </a:pPr>
              <a:t>59</a:t>
            </a:fld>
            <a:endParaRPr lang="en-US"/>
          </a:p>
        </p:txBody>
      </p:sp>
      <p:sp>
        <p:nvSpPr>
          <p:cNvPr id="40961"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096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Tree>
    <p:extLst>
      <p:ext uri="{BB962C8B-B14F-4D97-AF65-F5344CB8AC3E}">
        <p14:creationId xmlns:p14="http://schemas.microsoft.com/office/powerpoint/2010/main" val="7157586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3686CF9C-D7A1-244D-B43F-AEDE30B32329}" type="slidenum">
              <a:rPr lang="en-US"/>
              <a:pPr>
                <a:defRPr/>
              </a:pPr>
              <a:t>60</a:t>
            </a:fld>
            <a:endParaRPr lang="en-US"/>
          </a:p>
        </p:txBody>
      </p:sp>
      <p:sp>
        <p:nvSpPr>
          <p:cNvPr id="40961"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096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Tree>
    <p:extLst>
      <p:ext uri="{BB962C8B-B14F-4D97-AF65-F5344CB8AC3E}">
        <p14:creationId xmlns:p14="http://schemas.microsoft.com/office/powerpoint/2010/main" val="18217908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7EFD8BC5-F4B6-4D40-ACD2-AA3CAB621E25}" type="slidenum">
              <a:rPr lang="en-US"/>
              <a:pPr>
                <a:defRPr/>
              </a:pPr>
              <a:t>61</a:t>
            </a:fld>
            <a:endParaRPr lang="en-US"/>
          </a:p>
        </p:txBody>
      </p:sp>
      <p:sp>
        <p:nvSpPr>
          <p:cNvPr id="56321"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632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
        <p:nvSpPr>
          <p:cNvPr id="2" name="Notes Placeholder 1"/>
          <p:cNvSpPr>
            <a:spLocks noGrp="1"/>
          </p:cNvSpPr>
          <p:nvPr>
            <p:ph type="body" idx="1"/>
          </p:nvPr>
        </p:nvSpPr>
        <p:spPr/>
        <p:txBody>
          <a:bodyPr/>
          <a:lstStyle/>
          <a:p>
            <a:pPr>
              <a:defRPr/>
            </a:pPr>
            <a:r>
              <a:rPr lang="en-US" dirty="0"/>
              <a:t>…the corporeal world cannot manifest its true value apart from a relationship with the incorporeal world. Furthermore, just as we cannot discern a person’s character without fathoming his mind, and we cannot understand the fundamental meaning of human life without understanding God, so we cannot completely understand the nature and structure of the corporeal world without understanding the nature and structure of the incorporeal world. The incorporeal world, or spirit world, is in the position of subject partner, and the corporeal world, or physical world, is in the position of object partner. The latter is like a shadow of the former.</a:t>
            </a:r>
          </a:p>
        </p:txBody>
      </p:sp>
    </p:spTree>
    <p:extLst>
      <p:ext uri="{BB962C8B-B14F-4D97-AF65-F5344CB8AC3E}">
        <p14:creationId xmlns:p14="http://schemas.microsoft.com/office/powerpoint/2010/main" val="35602992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7EFD8BC5-F4B6-4D40-ACD2-AA3CAB621E25}" type="slidenum">
              <a:rPr lang="en-US"/>
              <a:pPr>
                <a:defRPr/>
              </a:pPr>
              <a:t>62</a:t>
            </a:fld>
            <a:endParaRPr lang="en-US"/>
          </a:p>
        </p:txBody>
      </p:sp>
      <p:sp>
        <p:nvSpPr>
          <p:cNvPr id="56321"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632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
        <p:nvSpPr>
          <p:cNvPr id="2" name="Notes Placeholder 1"/>
          <p:cNvSpPr>
            <a:spLocks noGrp="1"/>
          </p:cNvSpPr>
          <p:nvPr>
            <p:ph type="body" idx="1"/>
          </p:nvPr>
        </p:nvSpPr>
        <p:spPr/>
        <p:txBody>
          <a:bodyPr/>
          <a:lstStyle/>
          <a:p>
            <a:pPr>
              <a:defRPr/>
            </a:pPr>
            <a:r>
              <a:rPr lang="en-US" dirty="0"/>
              <a:t>…the corporeal world cannot manifest its true value apart from a relationship with the incorporeal world. Furthermore, just as we cannot discern a person’s character without fathoming his mind, and we cannot understand the fundamental meaning of human life without understanding God, so we cannot completely understand the nature and structure of the corporeal world without understanding the nature and structure of the incorporeal world. The incorporeal world, or spirit world, is in the position of subject partner, and the corporeal world, or physical world, is in the position of object partner. The latter is like a shadow of the former.</a:t>
            </a:r>
          </a:p>
        </p:txBody>
      </p:sp>
    </p:spTree>
    <p:extLst>
      <p:ext uri="{BB962C8B-B14F-4D97-AF65-F5344CB8AC3E}">
        <p14:creationId xmlns:p14="http://schemas.microsoft.com/office/powerpoint/2010/main" val="17451501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7EFD8BC5-F4B6-4D40-ACD2-AA3CAB621E25}" type="slidenum">
              <a:rPr lang="en-US"/>
              <a:pPr>
                <a:defRPr/>
              </a:pPr>
              <a:t>63</a:t>
            </a:fld>
            <a:endParaRPr lang="en-US"/>
          </a:p>
        </p:txBody>
      </p:sp>
      <p:sp>
        <p:nvSpPr>
          <p:cNvPr id="56321"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632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
        <p:nvSpPr>
          <p:cNvPr id="2" name="Notes Placeholder 1"/>
          <p:cNvSpPr>
            <a:spLocks noGrp="1"/>
          </p:cNvSpPr>
          <p:nvPr>
            <p:ph type="body" idx="1"/>
          </p:nvPr>
        </p:nvSpPr>
        <p:spPr/>
        <p:txBody>
          <a:bodyPr/>
          <a:lstStyle/>
          <a:p>
            <a:pPr>
              <a:defRPr/>
            </a:pPr>
            <a:r>
              <a:rPr lang="en-US" dirty="0"/>
              <a:t>…the corporeal world cannot manifest its true value apart from a relationship with the incorporeal world. Furthermore, just as we cannot discern a person’s character without fathoming his mind, and we cannot understand the fundamental meaning of human life without understanding God, so we cannot completely understand the nature and structure of the corporeal world without understanding the nature and structure of the incorporeal world. The incorporeal world, or spirit world, is in the position of subject partner, and the corporeal world, or physical world, is in the position of object partner. The latter is like a shadow of the former.</a:t>
            </a:r>
          </a:p>
        </p:txBody>
      </p:sp>
    </p:spTree>
    <p:extLst>
      <p:ext uri="{BB962C8B-B14F-4D97-AF65-F5344CB8AC3E}">
        <p14:creationId xmlns:p14="http://schemas.microsoft.com/office/powerpoint/2010/main" val="38263898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2BCB32CC-DB73-4446-B320-204E0AD07441}" type="slidenum">
              <a:rPr lang="en-US"/>
              <a:pPr>
                <a:defRPr/>
              </a:pPr>
              <a:t>64</a:t>
            </a:fld>
            <a:endParaRPr lang="en-US"/>
          </a:p>
        </p:txBody>
      </p:sp>
      <p:sp>
        <p:nvSpPr>
          <p:cNvPr id="49153"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915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35668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94F551F9-19B6-6443-8A91-67A70EA8C22C}" type="slidenum">
              <a:rPr lang="en-US"/>
              <a:pPr>
                <a:defRPr/>
              </a:pPr>
              <a:t>65</a:t>
            </a:fld>
            <a:endParaRPr lang="en-US"/>
          </a:p>
        </p:txBody>
      </p:sp>
      <p:sp>
        <p:nvSpPr>
          <p:cNvPr id="49153"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915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Tree>
    <p:extLst>
      <p:ext uri="{BB962C8B-B14F-4D97-AF65-F5344CB8AC3E}">
        <p14:creationId xmlns:p14="http://schemas.microsoft.com/office/powerpoint/2010/main" val="397444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A951E921-BB96-0B45-A7D5-6BF9CA165F2F}" type="slidenum">
              <a:rPr lang="en-US"/>
              <a:pPr>
                <a:defRPr/>
              </a:pPr>
              <a:t>7</a:t>
            </a:fld>
            <a:endParaRPr lang="en-US"/>
          </a:p>
        </p:txBody>
      </p:sp>
      <p:sp>
        <p:nvSpPr>
          <p:cNvPr id="64513"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451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Tree>
    <p:extLst>
      <p:ext uri="{BB962C8B-B14F-4D97-AF65-F5344CB8AC3E}">
        <p14:creationId xmlns:p14="http://schemas.microsoft.com/office/powerpoint/2010/main" val="22120328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17AA6BBC-9BE3-0344-AB90-31A5685F88ED}" type="slidenum">
              <a:rPr lang="en-US"/>
              <a:pPr>
                <a:defRPr/>
              </a:pPr>
              <a:t>66</a:t>
            </a:fld>
            <a:endParaRPr lang="en-US"/>
          </a:p>
        </p:txBody>
      </p:sp>
      <p:sp>
        <p:nvSpPr>
          <p:cNvPr id="57345"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7346"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Tree>
    <p:extLst>
      <p:ext uri="{BB962C8B-B14F-4D97-AF65-F5344CB8AC3E}">
        <p14:creationId xmlns:p14="http://schemas.microsoft.com/office/powerpoint/2010/main" val="27565159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6013FA33-E556-4445-9C53-F47D577A81E9}" type="slidenum">
              <a:rPr lang="en-US"/>
              <a:pPr>
                <a:defRPr/>
              </a:pPr>
              <a:t>67</a:t>
            </a:fld>
            <a:endParaRPr lang="en-US"/>
          </a:p>
        </p:txBody>
      </p:sp>
      <p:sp>
        <p:nvSpPr>
          <p:cNvPr id="56321" name="Text Box 1"/>
          <p:cNvSpPr txBox="1">
            <a:spLocks noGrp="1" noRot="1" noChangeAspect="1" noChangeArrowheads="1"/>
          </p:cNvSpPr>
          <p:nvPr>
            <p:ph type="sldImg"/>
          </p:nvPr>
        </p:nvSpPr>
        <p:spPr>
          <a:xfrm>
            <a:off x="381000" y="685800"/>
            <a:ext cx="6096000" cy="342900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632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Tree>
    <p:extLst>
      <p:ext uri="{BB962C8B-B14F-4D97-AF65-F5344CB8AC3E}">
        <p14:creationId xmlns:p14="http://schemas.microsoft.com/office/powerpoint/2010/main" val="350771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A951E921-BB96-0B45-A7D5-6BF9CA165F2F}" type="slidenum">
              <a:rPr lang="en-US"/>
              <a:pPr>
                <a:defRPr/>
              </a:pPr>
              <a:t>8</a:t>
            </a:fld>
            <a:endParaRPr lang="en-US"/>
          </a:p>
        </p:txBody>
      </p:sp>
      <p:sp>
        <p:nvSpPr>
          <p:cNvPr id="64513"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451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Tree>
    <p:extLst>
      <p:ext uri="{BB962C8B-B14F-4D97-AF65-F5344CB8AC3E}">
        <p14:creationId xmlns:p14="http://schemas.microsoft.com/office/powerpoint/2010/main" val="2734110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5AA745ED-95B0-E74C-8C2C-E953BDCE82CF}" type="slidenum">
              <a:rPr lang="en-US"/>
              <a:pPr>
                <a:defRPr/>
              </a:pPr>
              <a:t>9</a:t>
            </a:fld>
            <a:endParaRPr lang="en-US"/>
          </a:p>
        </p:txBody>
      </p:sp>
      <p:sp>
        <p:nvSpPr>
          <p:cNvPr id="37889"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7890" name="Text Box 2"/>
          <p:cNvSpPr txBox="1">
            <a:spLocks noChangeArrowheads="1"/>
          </p:cNvSpPr>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Tree>
    <p:extLst>
      <p:ext uri="{BB962C8B-B14F-4D97-AF65-F5344CB8AC3E}">
        <p14:creationId xmlns:p14="http://schemas.microsoft.com/office/powerpoint/2010/main" val="1480049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A951E921-BB96-0B45-A7D5-6BF9CA165F2F}" type="slidenum">
              <a:rPr lang="en-US"/>
              <a:pPr>
                <a:defRPr/>
              </a:pPr>
              <a:t>10</a:t>
            </a:fld>
            <a:endParaRPr lang="en-US"/>
          </a:p>
        </p:txBody>
      </p:sp>
      <p:sp>
        <p:nvSpPr>
          <p:cNvPr id="64513" name="Text Box 1"/>
          <p:cNvSpPr txBox="1">
            <a:spLocks noGrp="1" noRot="1" noChangeAspect="1" noChangeArrowheads="1"/>
          </p:cNvSpPr>
          <p:nvPr>
            <p:ph type="sldImg"/>
          </p:nvPr>
        </p:nvSpPr>
        <p:spPr>
          <a:xfrm>
            <a:off x="381000" y="685800"/>
            <a:ext cx="6096000" cy="34290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451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800">
              <a:cs typeface="Arial Unicode MS" charset="0"/>
            </a:endParaRPr>
          </a:p>
        </p:txBody>
      </p:sp>
    </p:spTree>
    <p:extLst>
      <p:ext uri="{BB962C8B-B14F-4D97-AF65-F5344CB8AC3E}">
        <p14:creationId xmlns:p14="http://schemas.microsoft.com/office/powerpoint/2010/main" val="289571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sz="1800">
                <a:solidFill>
                  <a:prstClr val="white"/>
                </a:solidFill>
                <a:latin typeface="Arial" charset="0"/>
                <a:cs typeface="Arial Unicode MS" charset="0"/>
              </a:defRPr>
            </a:lvl1pPr>
          </a:lstStyle>
          <a:p>
            <a:pPr>
              <a:defRPr/>
            </a:pPr>
            <a:fld id="{D8C81D46-8B33-41E3-B791-17191B7906BD}" type="datetime1">
              <a:rPr lang="en-US" smtClean="0"/>
              <a:t>7/2/2018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sz="1800">
                <a:solidFill>
                  <a:prstClr val="white"/>
                </a:solidFill>
                <a:latin typeface="Arial" charset="0"/>
                <a:cs typeface="Arial Unicode MS" charset="0"/>
              </a:defRPr>
            </a:lvl1pPr>
          </a:lstStyle>
          <a:p>
            <a:pPr>
              <a:defRPr/>
            </a:pPr>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sz="1200" baseline="0">
                <a:solidFill>
                  <a:schemeClr val="tx1">
                    <a:lumMod val="50000"/>
                    <a:lumOff val="50000"/>
                  </a:schemeClr>
                </a:solidFill>
                <a:latin typeface="Times New Roman" panose="02020603050405020304" pitchFamily="18" charset="0"/>
                <a:cs typeface="Arial Unicode MS" charset="0"/>
              </a:defRPr>
            </a:lvl1pPr>
          </a:lstStyle>
          <a:p>
            <a:pPr>
              <a:defRPr/>
            </a:pPr>
            <a:fld id="{792C074D-F7CC-AB43-B11B-10D1169BDF4C}" type="slidenum">
              <a:rPr lang="en-US" smtClean="0"/>
              <a:pPr>
                <a:defRPr/>
              </a:pPr>
              <a:t>‹#›</a:t>
            </a:fld>
            <a:endParaRPr lang="en-US" dirty="0"/>
          </a:p>
        </p:txBody>
      </p:sp>
    </p:spTree>
    <p:extLst>
      <p:ext uri="{BB962C8B-B14F-4D97-AF65-F5344CB8AC3E}">
        <p14:creationId xmlns:p14="http://schemas.microsoft.com/office/powerpoint/2010/main" val="394847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sz="1800">
                <a:solidFill>
                  <a:prstClr val="white"/>
                </a:solidFill>
                <a:latin typeface="Arial" charset="0"/>
                <a:cs typeface="Arial Unicode MS" charset="0"/>
              </a:defRPr>
            </a:lvl1pPr>
          </a:lstStyle>
          <a:p>
            <a:pPr>
              <a:defRPr/>
            </a:pPr>
            <a:fld id="{3D92463C-1BE3-4DBC-A259-D904306802D6}" type="datetime1">
              <a:rPr lang="en-US" smtClean="0"/>
              <a:t>7/2/2018</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sz="1800">
                <a:solidFill>
                  <a:prstClr val="white"/>
                </a:solidFill>
                <a:latin typeface="Arial" charset="0"/>
                <a:cs typeface="Arial Unicode MS" charset="0"/>
              </a:defRPr>
            </a:lvl1pPr>
          </a:lstStyle>
          <a:p>
            <a:pPr>
              <a:defRPr/>
            </a:pPr>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sz="1200" baseline="0">
                <a:solidFill>
                  <a:schemeClr val="tx1">
                    <a:lumMod val="50000"/>
                    <a:lumOff val="50000"/>
                  </a:schemeClr>
                </a:solidFill>
                <a:latin typeface="Times New Roman" panose="02020603050405020304" pitchFamily="18" charset="0"/>
                <a:cs typeface="Arial Unicode MS" charset="0"/>
              </a:defRPr>
            </a:lvl1pPr>
          </a:lstStyle>
          <a:p>
            <a:pPr>
              <a:defRPr/>
            </a:pPr>
            <a:fld id="{CA2498A4-D523-F748-A7F0-0215F525CC41}" type="slidenum">
              <a:rPr lang="en-US" smtClean="0"/>
              <a:pPr>
                <a:defRPr/>
              </a:pPr>
              <a:t>‹#›</a:t>
            </a:fld>
            <a:endParaRPr lang="en-US" dirty="0"/>
          </a:p>
        </p:txBody>
      </p:sp>
    </p:spTree>
    <p:extLst>
      <p:ext uri="{BB962C8B-B14F-4D97-AF65-F5344CB8AC3E}">
        <p14:creationId xmlns:p14="http://schemas.microsoft.com/office/powerpoint/2010/main" val="422792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8223250" cy="853679"/>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baseline="0"/>
            </a:lvl1pPr>
          </a:lstStyle>
          <a:p>
            <a:fld id="{2DD3475C-6592-4114-94ED-187383B86821}" type="slidenum">
              <a:rPr lang="en-US" smtClean="0"/>
              <a:pPr/>
              <a:t>‹#›</a:t>
            </a:fld>
            <a:endParaRPr lang="en-US" dirty="0"/>
          </a:p>
        </p:txBody>
      </p:sp>
    </p:spTree>
    <p:extLst>
      <p:ext uri="{BB962C8B-B14F-4D97-AF65-F5344CB8AC3E}">
        <p14:creationId xmlns:p14="http://schemas.microsoft.com/office/powerpoint/2010/main" val="28793324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Picture 7" descr="Depositphotos_37497937_original.jpg"/>
          <p:cNvSpPr>
            <a:spLocks noChangeAspect="1"/>
          </p:cNvSpPr>
          <p:nvPr userDrawn="1"/>
        </p:nvSpPr>
        <p:spPr bwMode="auto">
          <a:xfrm>
            <a:off x="0" y="0"/>
            <a:ext cx="9144000" cy="5143500"/>
          </a:xfrm>
          <a:prstGeom prst="rect">
            <a:avLst/>
          </a:prstGeom>
          <a:noFill/>
          <a:ln>
            <a:noFill/>
          </a:ln>
          <a:extLst>
            <a:ext uri="{909E8E84-426E-40dd-AFC4-6F175D3DCCD1}">
              <a14:hiddenFill xmlns:a14="http://schemas.microsoft.com/office/drawing/2010/main" xmlns="">
                <a:solidFill>
                  <a:srgbClr val="FFFFFF">
                    <a:alpha val="50195"/>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800">
              <a:solidFill>
                <a:srgbClr val="FFFFFF"/>
              </a:solidFill>
              <a:latin typeface="Arial" charset="0"/>
            </a:endParaRPr>
          </a:p>
        </p:txBody>
      </p:sp>
      <p:sp>
        <p:nvSpPr>
          <p:cNvPr id="1027" name="Picture 2" descr="Depositphotos_37497937_original.jpg"/>
          <p:cNvSpPr>
            <a:spLocks noChangeAspect="1"/>
          </p:cNvSpPr>
          <p:nvPr userDrawn="1"/>
        </p:nvSpPr>
        <p:spPr bwMode="auto">
          <a:xfrm>
            <a:off x="7938" y="0"/>
            <a:ext cx="9136062" cy="5143500"/>
          </a:xfrm>
          <a:prstGeom prst="rect">
            <a:avLst/>
          </a:prstGeom>
          <a:noFill/>
          <a:ln>
            <a:noFill/>
          </a:ln>
          <a:extLst>
            <a:ext uri="{909E8E84-426E-40dd-AFC4-6F175D3DCCD1}">
              <a14:hiddenFill xmlns:a14="http://schemas.microsoft.com/office/drawing/2010/main" xmlns="">
                <a:solidFill>
                  <a:srgbClr val="FFFFFF">
                    <a:alpha val="50195"/>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 name="Slide Number Placeholder 1"/>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DD3475C-6592-4114-94ED-187383B8682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65" r:id="rId1"/>
    <p:sldLayoutId id="2147483970" r:id="rId2"/>
    <p:sldLayoutId id="2147483962" r:id="rId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file://localhost/Users/gservito/Documents/U%20sources/Abonim_praying01.pn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file://localhost/Users/gservito/Documents/U%20Presentations/_pix/Depositphotos_20052083a.pn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file://localhost/Users/gservito/Documents/U%20Presentations/_pix/Depositphotos_20052083a.pn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file://localhost/Users/gservito/Documents/U%20Presentations/_pix/Depositphotos_20052083a.pn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3.png"/></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20.png"/></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04800" y="590550"/>
            <a:ext cx="8534400" cy="21750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lgn="ctr">
              <a:lnSpc>
                <a:spcPct val="130000"/>
              </a:lnSpc>
              <a:spcAft>
                <a:spcPts val="675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chemeClr val="tx1">
                    <a:lumMod val="85000"/>
                    <a:lumOff val="15000"/>
                  </a:schemeClr>
                </a:solidFill>
                <a:latin typeface="Tahoma"/>
                <a:cs typeface="Arial Unicode MS" charset="0"/>
              </a:rPr>
              <a:t/>
            </a:r>
            <a:br>
              <a:rPr lang="en-US" sz="3200" b="1" dirty="0">
                <a:solidFill>
                  <a:schemeClr val="tx1">
                    <a:lumMod val="85000"/>
                    <a:lumOff val="15000"/>
                  </a:schemeClr>
                </a:solidFill>
                <a:latin typeface="Tahoma"/>
                <a:cs typeface="Arial Unicode MS" charset="0"/>
              </a:rPr>
            </a:br>
            <a:r>
              <a:rPr lang="en-US" sz="4000" b="1" dirty="0">
                <a:solidFill>
                  <a:schemeClr val="tx1">
                    <a:lumMod val="85000"/>
                    <a:lumOff val="15000"/>
                  </a:schemeClr>
                </a:solidFill>
                <a:latin typeface="Tahoma"/>
                <a:cs typeface="Arial Unicode MS" charset="0"/>
              </a:rPr>
              <a:t>True Love Seminar</a:t>
            </a:r>
            <a:r>
              <a:rPr lang="en-US" sz="3200" b="1" dirty="0">
                <a:solidFill>
                  <a:schemeClr val="tx1">
                    <a:lumMod val="85000"/>
                    <a:lumOff val="15000"/>
                  </a:schemeClr>
                </a:solidFill>
                <a:latin typeface="Tahoma"/>
                <a:cs typeface="Arial Unicode MS" charset="0"/>
              </a:rPr>
              <a:t/>
            </a:r>
            <a:br>
              <a:rPr lang="en-US" sz="3200" b="1" dirty="0">
                <a:solidFill>
                  <a:schemeClr val="tx1">
                    <a:lumMod val="85000"/>
                    <a:lumOff val="15000"/>
                  </a:schemeClr>
                </a:solidFill>
                <a:latin typeface="Tahoma"/>
                <a:cs typeface="Arial Unicode MS" charset="0"/>
              </a:rPr>
            </a:br>
            <a:endParaRPr lang="en-US" sz="3200" b="1" dirty="0">
              <a:solidFill>
                <a:schemeClr val="tx1">
                  <a:lumMod val="85000"/>
                  <a:lumOff val="15000"/>
                </a:schemeClr>
              </a:solidFill>
              <a:latin typeface="Tahoma"/>
              <a:cs typeface="Arial Unicode MS" charset="0"/>
            </a:endParaRPr>
          </a:p>
        </p:txBody>
      </p:sp>
      <p:sp>
        <p:nvSpPr>
          <p:cNvPr id="3" name="Slide Number Placeholder 2"/>
          <p:cNvSpPr>
            <a:spLocks noGrp="1"/>
          </p:cNvSpPr>
          <p:nvPr>
            <p:ph type="sldNum" sz="quarter" idx="12"/>
          </p:nvPr>
        </p:nvSpPr>
        <p:spPr/>
        <p:txBody>
          <a:bodyPr/>
          <a:lstStyle/>
          <a:p>
            <a:pPr>
              <a:defRPr/>
            </a:pPr>
            <a:fld id="{792C074D-F7CC-AB43-B11B-10D1169BDF4C}" type="slidenum">
              <a:rPr lang="en-US" smtClean="0"/>
              <a:pPr>
                <a:defRPr/>
              </a:pPr>
              <a:t>1</a:t>
            </a:fld>
            <a:endParaRPr lang="en-US" dirty="0"/>
          </a:p>
        </p:txBody>
      </p:sp>
      <p:pic>
        <p:nvPicPr>
          <p:cNvPr id="4" name="Picture 3"/>
          <p:cNvPicPr>
            <a:picLocks noChangeAspect="1"/>
          </p:cNvPicPr>
          <p:nvPr/>
        </p:nvPicPr>
        <p:blipFill>
          <a:blip r:embed="rId3"/>
          <a:stretch>
            <a:fillRect/>
          </a:stretch>
        </p:blipFill>
        <p:spPr>
          <a:xfrm>
            <a:off x="4123995" y="2415746"/>
            <a:ext cx="896011" cy="9942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3"/>
          <p:cNvSpPr>
            <a:spLocks noChangeArrowheads="1"/>
          </p:cNvSpPr>
          <p:nvPr/>
        </p:nvSpPr>
        <p:spPr bwMode="auto">
          <a:xfrm rot="9379477">
            <a:off x="1135287" y="2552335"/>
            <a:ext cx="279851" cy="2390992"/>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3" name="AutoShape 13"/>
          <p:cNvSpPr>
            <a:spLocks noChangeArrowheads="1"/>
          </p:cNvSpPr>
          <p:nvPr/>
        </p:nvSpPr>
        <p:spPr bwMode="auto">
          <a:xfrm>
            <a:off x="457200" y="2571750"/>
            <a:ext cx="304800" cy="1999059"/>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5" name="Rectangle 1"/>
          <p:cNvSpPr txBox="1">
            <a:spLocks noChangeArrowheads="1"/>
          </p:cNvSpPr>
          <p:nvPr/>
        </p:nvSpPr>
        <p:spPr>
          <a:xfrm>
            <a:off x="228600" y="772418"/>
            <a:ext cx="2655344" cy="887314"/>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457200" indent="-457200" algn="l" eaLnBrk="1" hangingPunct="1">
              <a:buClrTx/>
              <a:buSzTx/>
              <a:buFontTx/>
              <a:buAutoNum type="arabicPare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The Ideal of    </a:t>
            </a:r>
          </a:p>
          <a:p>
            <a:pPr algn="l" eaLnBrk="1" hangingPunct="1">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     Creation</a:t>
            </a:r>
          </a:p>
        </p:txBody>
      </p:sp>
      <p:sp>
        <p:nvSpPr>
          <p:cNvPr id="17" name="Rectangle 1"/>
          <p:cNvSpPr txBox="1">
            <a:spLocks noChangeArrowheads="1"/>
          </p:cNvSpPr>
          <p:nvPr/>
        </p:nvSpPr>
        <p:spPr>
          <a:xfrm>
            <a:off x="1014513" y="2656879"/>
            <a:ext cx="1727698" cy="524471"/>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buClrTx/>
              <a:buSzTx/>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2) The Fall</a:t>
            </a:r>
          </a:p>
        </p:txBody>
      </p:sp>
      <p:sp>
        <p:nvSpPr>
          <p:cNvPr id="8" name="Rectangle 1"/>
          <p:cNvSpPr txBox="1">
            <a:spLocks noChangeArrowheads="1"/>
          </p:cNvSpPr>
          <p:nvPr/>
        </p:nvSpPr>
        <p:spPr>
          <a:xfrm>
            <a:off x="1765245" y="4538218"/>
            <a:ext cx="2655344" cy="57362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buClrTx/>
              <a:buSzTx/>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Contradiction</a:t>
            </a:r>
          </a:p>
        </p:txBody>
      </p:sp>
      <p:sp>
        <p:nvSpPr>
          <p:cNvPr id="14" name="Rectangle 1"/>
          <p:cNvSpPr txBox="1">
            <a:spLocks noChangeArrowheads="1"/>
          </p:cNvSpPr>
          <p:nvPr/>
        </p:nvSpPr>
        <p:spPr>
          <a:xfrm>
            <a:off x="6384714" y="3269869"/>
            <a:ext cx="1218211" cy="955923"/>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buClrTx/>
              <a:buSzTx/>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Fallen </a:t>
            </a:r>
            <a:br>
              <a:rPr lang="en-US" sz="2400" dirty="0">
                <a:solidFill>
                  <a:schemeClr val="tx1">
                    <a:lumMod val="85000"/>
                    <a:lumOff val="15000"/>
                  </a:schemeClr>
                </a:solidFill>
                <a:latin typeface="Tahoma" charset="0"/>
              </a:rPr>
            </a:br>
            <a:r>
              <a:rPr lang="en-US" sz="2400" dirty="0">
                <a:solidFill>
                  <a:schemeClr val="tx1">
                    <a:lumMod val="85000"/>
                    <a:lumOff val="15000"/>
                  </a:schemeClr>
                </a:solidFill>
                <a:latin typeface="Tahoma" charset="0"/>
              </a:rPr>
              <a:t>Nature</a:t>
            </a:r>
          </a:p>
        </p:txBody>
      </p:sp>
      <p:sp>
        <p:nvSpPr>
          <p:cNvPr id="16" name="Rectangle 1"/>
          <p:cNvSpPr txBox="1">
            <a:spLocks noChangeArrowheads="1"/>
          </p:cNvSpPr>
          <p:nvPr/>
        </p:nvSpPr>
        <p:spPr>
          <a:xfrm>
            <a:off x="7873478" y="772418"/>
            <a:ext cx="1283744" cy="86084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buClrTx/>
              <a:buSzTx/>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Original </a:t>
            </a:r>
            <a:br>
              <a:rPr lang="en-US" sz="2400" dirty="0">
                <a:solidFill>
                  <a:schemeClr val="tx1">
                    <a:lumMod val="85000"/>
                    <a:lumOff val="15000"/>
                  </a:schemeClr>
                </a:solidFill>
                <a:latin typeface="Tahoma" charset="0"/>
              </a:rPr>
            </a:br>
            <a:r>
              <a:rPr lang="en-US" sz="2400" dirty="0">
                <a:solidFill>
                  <a:schemeClr val="tx1">
                    <a:lumMod val="85000"/>
                    <a:lumOff val="15000"/>
                  </a:schemeClr>
                </a:solidFill>
                <a:latin typeface="Tahoma" charset="0"/>
              </a:rPr>
              <a:t>Nature</a:t>
            </a:r>
          </a:p>
        </p:txBody>
      </p:sp>
      <p:sp>
        <p:nvSpPr>
          <p:cNvPr id="2" name="Slide Number Placeholder 1"/>
          <p:cNvSpPr>
            <a:spLocks noGrp="1"/>
          </p:cNvSpPr>
          <p:nvPr>
            <p:ph type="sldNum" sz="quarter" idx="10"/>
          </p:nvPr>
        </p:nvSpPr>
        <p:spPr/>
        <p:txBody>
          <a:bodyPr/>
          <a:lstStyle/>
          <a:p>
            <a:fld id="{2DD3475C-6592-4114-94ED-187383B86821}" type="slidenum">
              <a:rPr lang="en-US" smtClean="0"/>
              <a:pPr/>
              <a:t>10</a:t>
            </a:fld>
            <a:endParaRPr lang="en-US" dirty="0"/>
          </a:p>
        </p:txBody>
      </p:sp>
      <p:pic>
        <p:nvPicPr>
          <p:cNvPr id="18" name="Picture 17"/>
          <p:cNvPicPr>
            <a:picLocks noChangeAspect="1"/>
          </p:cNvPicPr>
          <p:nvPr/>
        </p:nvPicPr>
        <p:blipFill>
          <a:blip r:embed="rId3"/>
          <a:stretch>
            <a:fillRect/>
          </a:stretch>
        </p:blipFill>
        <p:spPr>
          <a:xfrm>
            <a:off x="2583760" y="882994"/>
            <a:ext cx="600368" cy="666162"/>
          </a:xfrm>
          <a:prstGeom prst="rect">
            <a:avLst/>
          </a:prstGeom>
        </p:spPr>
      </p:pic>
      <p:pic>
        <p:nvPicPr>
          <p:cNvPr id="19" name="Picture 18"/>
          <p:cNvPicPr>
            <a:picLocks noChangeAspect="1"/>
          </p:cNvPicPr>
          <p:nvPr/>
        </p:nvPicPr>
        <p:blipFill>
          <a:blip r:embed="rId4"/>
          <a:stretch>
            <a:fillRect/>
          </a:stretch>
        </p:blipFill>
        <p:spPr>
          <a:xfrm>
            <a:off x="7233700" y="906205"/>
            <a:ext cx="1062094" cy="3470668"/>
          </a:xfrm>
          <a:prstGeom prst="rect">
            <a:avLst/>
          </a:prstGeom>
        </p:spPr>
      </p:pic>
      <p:graphicFrame>
        <p:nvGraphicFramePr>
          <p:cNvPr id="25" name="Group 1"/>
          <p:cNvGraphicFramePr>
            <a:graphicFrameLocks noGrp="1"/>
          </p:cNvGraphicFramePr>
          <p:nvPr>
            <p:extLst/>
          </p:nvPr>
        </p:nvGraphicFramePr>
        <p:xfrm>
          <a:off x="386952" y="1659732"/>
          <a:ext cx="4800600" cy="2911077"/>
        </p:xfrm>
        <a:graphic>
          <a:graphicData uri="http://schemas.openxmlformats.org/drawingml/2006/table">
            <a:tbl>
              <a:tblPr/>
              <a:tblGrid>
                <a:gridCol w="4800600">
                  <a:extLst>
                    <a:ext uri="{9D8B030D-6E8A-4147-A177-3AD203B41FA5}">
                      <a16:colId xmlns:a16="http://schemas.microsoft.com/office/drawing/2014/main" val="20000"/>
                    </a:ext>
                  </a:extLst>
                </a:gridCol>
              </a:tblGrid>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61C2CA"/>
                    </a:solidFill>
                  </a:tcPr>
                </a:tc>
                <a:extLst>
                  <a:ext uri="{0D108BD9-81ED-4DB2-BD59-A6C34878D82A}">
                    <a16:rowId xmlns:a16="http://schemas.microsoft.com/office/drawing/2014/main" val="10001"/>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178095"/>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2399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1"/>
          <p:cNvGraphicFramePr>
            <a:graphicFrameLocks noGrp="1"/>
          </p:cNvGraphicFramePr>
          <p:nvPr>
            <p:extLst>
              <p:ext uri="{D42A27DB-BD31-4B8C-83A1-F6EECF244321}">
                <p14:modId xmlns:p14="http://schemas.microsoft.com/office/powerpoint/2010/main" val="4151567234"/>
              </p:ext>
            </p:extLst>
          </p:nvPr>
        </p:nvGraphicFramePr>
        <p:xfrm>
          <a:off x="386952" y="1659732"/>
          <a:ext cx="6090048" cy="2911077"/>
        </p:xfrm>
        <a:graphic>
          <a:graphicData uri="http://schemas.openxmlformats.org/drawingml/2006/table">
            <a:tbl>
              <a:tblPr/>
              <a:tblGrid>
                <a:gridCol w="6090048">
                  <a:extLst>
                    <a:ext uri="{9D8B030D-6E8A-4147-A177-3AD203B41FA5}">
                      <a16:colId xmlns:a16="http://schemas.microsoft.com/office/drawing/2014/main" val="20000"/>
                    </a:ext>
                  </a:extLst>
                </a:gridCol>
              </a:tblGrid>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61C2CA"/>
                    </a:solidFill>
                  </a:tcPr>
                </a:tc>
                <a:extLst>
                  <a:ext uri="{0D108BD9-81ED-4DB2-BD59-A6C34878D82A}">
                    <a16:rowId xmlns:a16="http://schemas.microsoft.com/office/drawing/2014/main" val="10001"/>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178095"/>
                    </a:solidFill>
                  </a:tcPr>
                </a:tc>
                <a:extLst>
                  <a:ext uri="{0D108BD9-81ED-4DB2-BD59-A6C34878D82A}">
                    <a16:rowId xmlns:a16="http://schemas.microsoft.com/office/drawing/2014/main" val="10002"/>
                  </a:ext>
                </a:extLst>
              </a:tr>
            </a:tbl>
          </a:graphicData>
        </a:graphic>
      </p:graphicFrame>
      <p:sp>
        <p:nvSpPr>
          <p:cNvPr id="8" name="AutoShape 13"/>
          <p:cNvSpPr>
            <a:spLocks noChangeArrowheads="1"/>
          </p:cNvSpPr>
          <p:nvPr/>
        </p:nvSpPr>
        <p:spPr bwMode="auto">
          <a:xfrm rot="3059871">
            <a:off x="3636938" y="772116"/>
            <a:ext cx="292798" cy="4766220"/>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9" name="Rectangle 1"/>
          <p:cNvSpPr txBox="1">
            <a:spLocks noChangeArrowheads="1"/>
          </p:cNvSpPr>
          <p:nvPr/>
        </p:nvSpPr>
        <p:spPr>
          <a:xfrm>
            <a:off x="4012496" y="3055036"/>
            <a:ext cx="2178512" cy="516243"/>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buClrTx/>
              <a:buSzTx/>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3) Restoration </a:t>
            </a:r>
          </a:p>
        </p:txBody>
      </p:sp>
      <p:sp>
        <p:nvSpPr>
          <p:cNvPr id="10" name="AutoShape 13"/>
          <p:cNvSpPr>
            <a:spLocks noChangeArrowheads="1"/>
          </p:cNvSpPr>
          <p:nvPr/>
        </p:nvSpPr>
        <p:spPr bwMode="auto">
          <a:xfrm rot="9379477">
            <a:off x="1135287" y="2552335"/>
            <a:ext cx="279851" cy="2390992"/>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3" name="AutoShape 13"/>
          <p:cNvSpPr>
            <a:spLocks noChangeArrowheads="1"/>
          </p:cNvSpPr>
          <p:nvPr/>
        </p:nvSpPr>
        <p:spPr bwMode="auto">
          <a:xfrm>
            <a:off x="457200" y="2571750"/>
            <a:ext cx="304800" cy="1999059"/>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5" name="Rectangle 1"/>
          <p:cNvSpPr txBox="1">
            <a:spLocks noChangeArrowheads="1"/>
          </p:cNvSpPr>
          <p:nvPr/>
        </p:nvSpPr>
        <p:spPr>
          <a:xfrm>
            <a:off x="228600" y="772418"/>
            <a:ext cx="2655344" cy="887314"/>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457200" indent="-457200" algn="l" eaLnBrk="1" hangingPunct="1">
              <a:buClrTx/>
              <a:buSzTx/>
              <a:buFontTx/>
              <a:buAutoNum type="arabicPare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The Ideal of    </a:t>
            </a:r>
          </a:p>
          <a:p>
            <a:pPr algn="l" eaLnBrk="1" hangingPunct="1">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     Creation</a:t>
            </a:r>
          </a:p>
        </p:txBody>
      </p:sp>
      <p:sp>
        <p:nvSpPr>
          <p:cNvPr id="17" name="Rectangle 1"/>
          <p:cNvSpPr txBox="1">
            <a:spLocks noChangeArrowheads="1"/>
          </p:cNvSpPr>
          <p:nvPr/>
        </p:nvSpPr>
        <p:spPr>
          <a:xfrm>
            <a:off x="1014513" y="2656879"/>
            <a:ext cx="1727698" cy="524471"/>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buClrTx/>
              <a:buSzTx/>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2) The Fall</a:t>
            </a:r>
          </a:p>
        </p:txBody>
      </p:sp>
      <p:sp>
        <p:nvSpPr>
          <p:cNvPr id="2" name="Slide Number Placeholder 1"/>
          <p:cNvSpPr>
            <a:spLocks noGrp="1"/>
          </p:cNvSpPr>
          <p:nvPr>
            <p:ph type="sldNum" sz="quarter" idx="10"/>
          </p:nvPr>
        </p:nvSpPr>
        <p:spPr/>
        <p:txBody>
          <a:bodyPr/>
          <a:lstStyle/>
          <a:p>
            <a:fld id="{2DD3475C-6592-4114-94ED-187383B86821}" type="slidenum">
              <a:rPr lang="en-US" smtClean="0"/>
              <a:pPr/>
              <a:t>11</a:t>
            </a:fld>
            <a:endParaRPr lang="en-US" dirty="0"/>
          </a:p>
        </p:txBody>
      </p:sp>
      <p:pic>
        <p:nvPicPr>
          <p:cNvPr id="16" name="Picture 15"/>
          <p:cNvPicPr>
            <a:picLocks noChangeAspect="1"/>
          </p:cNvPicPr>
          <p:nvPr/>
        </p:nvPicPr>
        <p:blipFill>
          <a:blip r:embed="rId3"/>
          <a:stretch>
            <a:fillRect/>
          </a:stretch>
        </p:blipFill>
        <p:spPr>
          <a:xfrm>
            <a:off x="2583760" y="882994"/>
            <a:ext cx="600368" cy="666162"/>
          </a:xfrm>
          <a:prstGeom prst="rect">
            <a:avLst/>
          </a:prstGeom>
        </p:spPr>
      </p:pic>
      <p:pic>
        <p:nvPicPr>
          <p:cNvPr id="18" name="Picture 2"/>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14148" y="891627"/>
            <a:ext cx="1105937" cy="348524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3566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2583760" y="882994"/>
            <a:ext cx="600368" cy="666162"/>
          </a:xfrm>
          <a:prstGeom prst="rect">
            <a:avLst/>
          </a:prstGeom>
        </p:spPr>
      </p:pic>
      <p:graphicFrame>
        <p:nvGraphicFramePr>
          <p:cNvPr id="12" name="Group 1"/>
          <p:cNvGraphicFramePr>
            <a:graphicFrameLocks noGrp="1"/>
          </p:cNvGraphicFramePr>
          <p:nvPr>
            <p:extLst/>
          </p:nvPr>
        </p:nvGraphicFramePr>
        <p:xfrm>
          <a:off x="386952" y="1659732"/>
          <a:ext cx="6090048" cy="2911077"/>
        </p:xfrm>
        <a:graphic>
          <a:graphicData uri="http://schemas.openxmlformats.org/drawingml/2006/table">
            <a:tbl>
              <a:tblPr/>
              <a:tblGrid>
                <a:gridCol w="6090048">
                  <a:extLst>
                    <a:ext uri="{9D8B030D-6E8A-4147-A177-3AD203B41FA5}">
                      <a16:colId xmlns:a16="http://schemas.microsoft.com/office/drawing/2014/main" val="20000"/>
                    </a:ext>
                  </a:extLst>
                </a:gridCol>
              </a:tblGrid>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61C2CA"/>
                    </a:solidFill>
                  </a:tcPr>
                </a:tc>
                <a:extLst>
                  <a:ext uri="{0D108BD9-81ED-4DB2-BD59-A6C34878D82A}">
                    <a16:rowId xmlns:a16="http://schemas.microsoft.com/office/drawing/2014/main" val="10001"/>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178095"/>
                    </a:solidFill>
                  </a:tcPr>
                </a:tc>
                <a:extLst>
                  <a:ext uri="{0D108BD9-81ED-4DB2-BD59-A6C34878D82A}">
                    <a16:rowId xmlns:a16="http://schemas.microsoft.com/office/drawing/2014/main" val="10002"/>
                  </a:ext>
                </a:extLst>
              </a:tr>
            </a:tbl>
          </a:graphicData>
        </a:graphic>
      </p:graphicFrame>
      <p:pic>
        <p:nvPicPr>
          <p:cNvPr id="11" name="Picture 2"/>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14148" y="891627"/>
            <a:ext cx="1105937" cy="348524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8" name="AutoShape 13"/>
          <p:cNvSpPr>
            <a:spLocks noChangeArrowheads="1"/>
          </p:cNvSpPr>
          <p:nvPr/>
        </p:nvSpPr>
        <p:spPr bwMode="auto">
          <a:xfrm rot="3059871">
            <a:off x="3636938" y="772116"/>
            <a:ext cx="292798" cy="4766220"/>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9" name="Rectangle 1"/>
          <p:cNvSpPr txBox="1">
            <a:spLocks noChangeArrowheads="1"/>
          </p:cNvSpPr>
          <p:nvPr/>
        </p:nvSpPr>
        <p:spPr>
          <a:xfrm>
            <a:off x="4012496" y="3055036"/>
            <a:ext cx="2178512" cy="516243"/>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buClrTx/>
              <a:buSzTx/>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3) Restoration </a:t>
            </a:r>
          </a:p>
        </p:txBody>
      </p:sp>
      <p:sp>
        <p:nvSpPr>
          <p:cNvPr id="10" name="AutoShape 13"/>
          <p:cNvSpPr>
            <a:spLocks noChangeArrowheads="1"/>
          </p:cNvSpPr>
          <p:nvPr/>
        </p:nvSpPr>
        <p:spPr bwMode="auto">
          <a:xfrm rot="9379477">
            <a:off x="1135287" y="2552335"/>
            <a:ext cx="279851" cy="2390992"/>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3" name="AutoShape 13"/>
          <p:cNvSpPr>
            <a:spLocks noChangeArrowheads="1"/>
          </p:cNvSpPr>
          <p:nvPr/>
        </p:nvSpPr>
        <p:spPr bwMode="auto">
          <a:xfrm>
            <a:off x="457200" y="2571750"/>
            <a:ext cx="304800" cy="1999059"/>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5" name="Rectangle 1"/>
          <p:cNvSpPr txBox="1">
            <a:spLocks noChangeArrowheads="1"/>
          </p:cNvSpPr>
          <p:nvPr/>
        </p:nvSpPr>
        <p:spPr>
          <a:xfrm>
            <a:off x="228600" y="772418"/>
            <a:ext cx="2655344" cy="887314"/>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457200" indent="-457200" algn="l" eaLnBrk="1" hangingPunct="1">
              <a:buClrTx/>
              <a:buSzTx/>
              <a:buFontTx/>
              <a:buAutoNum type="arabicPare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The Ideal of    </a:t>
            </a:r>
          </a:p>
          <a:p>
            <a:pPr algn="l" eaLnBrk="1" hangingPunct="1">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     Creation</a:t>
            </a:r>
          </a:p>
        </p:txBody>
      </p:sp>
      <p:sp>
        <p:nvSpPr>
          <p:cNvPr id="17" name="Rectangle 1"/>
          <p:cNvSpPr txBox="1">
            <a:spLocks noChangeArrowheads="1"/>
          </p:cNvSpPr>
          <p:nvPr/>
        </p:nvSpPr>
        <p:spPr>
          <a:xfrm>
            <a:off x="1014513" y="2656879"/>
            <a:ext cx="1727698" cy="524471"/>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buClrTx/>
              <a:buSzTx/>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2) The Fall</a:t>
            </a:r>
          </a:p>
        </p:txBody>
      </p:sp>
      <p:sp>
        <p:nvSpPr>
          <p:cNvPr id="14" name="Rectangle 1"/>
          <p:cNvSpPr txBox="1">
            <a:spLocks noChangeArrowheads="1"/>
          </p:cNvSpPr>
          <p:nvPr/>
        </p:nvSpPr>
        <p:spPr>
          <a:xfrm>
            <a:off x="6547248" y="4171950"/>
            <a:ext cx="2922263" cy="516243"/>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buClrTx/>
              <a:buSzTx/>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600" b="1" dirty="0">
                <a:solidFill>
                  <a:schemeClr val="tx1">
                    <a:lumMod val="85000"/>
                    <a:lumOff val="15000"/>
                  </a:schemeClr>
                </a:solidFill>
                <a:latin typeface="Tahoma" charset="0"/>
              </a:rPr>
              <a:t>Ignorance</a:t>
            </a:r>
          </a:p>
        </p:txBody>
      </p:sp>
      <p:sp>
        <p:nvSpPr>
          <p:cNvPr id="2" name="Slide Number Placeholder 1"/>
          <p:cNvSpPr>
            <a:spLocks noGrp="1"/>
          </p:cNvSpPr>
          <p:nvPr>
            <p:ph type="sldNum" sz="quarter" idx="10"/>
          </p:nvPr>
        </p:nvSpPr>
        <p:spPr/>
        <p:txBody>
          <a:bodyPr/>
          <a:lstStyle/>
          <a:p>
            <a:fld id="{2DD3475C-6592-4114-94ED-187383B86821}" type="slidenum">
              <a:rPr lang="en-US" smtClean="0"/>
              <a:pPr/>
              <a:t>12</a:t>
            </a:fld>
            <a:endParaRPr lang="en-US" dirty="0"/>
          </a:p>
        </p:txBody>
      </p:sp>
    </p:spTree>
    <p:extLst>
      <p:ext uri="{BB962C8B-B14F-4D97-AF65-F5344CB8AC3E}">
        <p14:creationId xmlns:p14="http://schemas.microsoft.com/office/powerpoint/2010/main" val="113455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2583760" y="882994"/>
            <a:ext cx="600368" cy="666162"/>
          </a:xfrm>
          <a:prstGeom prst="rect">
            <a:avLst/>
          </a:prstGeom>
        </p:spPr>
      </p:pic>
      <p:graphicFrame>
        <p:nvGraphicFramePr>
          <p:cNvPr id="12" name="Group 1"/>
          <p:cNvGraphicFramePr>
            <a:graphicFrameLocks noGrp="1"/>
          </p:cNvGraphicFramePr>
          <p:nvPr>
            <p:extLst/>
          </p:nvPr>
        </p:nvGraphicFramePr>
        <p:xfrm>
          <a:off x="386952" y="1659732"/>
          <a:ext cx="6090048" cy="2911077"/>
        </p:xfrm>
        <a:graphic>
          <a:graphicData uri="http://schemas.openxmlformats.org/drawingml/2006/table">
            <a:tbl>
              <a:tblPr/>
              <a:tblGrid>
                <a:gridCol w="6090048">
                  <a:extLst>
                    <a:ext uri="{9D8B030D-6E8A-4147-A177-3AD203B41FA5}">
                      <a16:colId xmlns:a16="http://schemas.microsoft.com/office/drawing/2014/main" val="20000"/>
                    </a:ext>
                  </a:extLst>
                </a:gridCol>
              </a:tblGrid>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61C2CA"/>
                    </a:solidFill>
                  </a:tcPr>
                </a:tc>
                <a:extLst>
                  <a:ext uri="{0D108BD9-81ED-4DB2-BD59-A6C34878D82A}">
                    <a16:rowId xmlns:a16="http://schemas.microsoft.com/office/drawing/2014/main" val="10001"/>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178095"/>
                    </a:solidFill>
                  </a:tcPr>
                </a:tc>
                <a:extLst>
                  <a:ext uri="{0D108BD9-81ED-4DB2-BD59-A6C34878D82A}">
                    <a16:rowId xmlns:a16="http://schemas.microsoft.com/office/drawing/2014/main" val="10002"/>
                  </a:ext>
                </a:extLst>
              </a:tr>
            </a:tbl>
          </a:graphicData>
        </a:graphic>
      </p:graphicFrame>
      <p:sp>
        <p:nvSpPr>
          <p:cNvPr id="8" name="AutoShape 13"/>
          <p:cNvSpPr>
            <a:spLocks noChangeArrowheads="1"/>
          </p:cNvSpPr>
          <p:nvPr/>
        </p:nvSpPr>
        <p:spPr bwMode="auto">
          <a:xfrm rot="3059871">
            <a:off x="3636938" y="772116"/>
            <a:ext cx="292798" cy="4766220"/>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9" name="Rectangle 1"/>
          <p:cNvSpPr txBox="1">
            <a:spLocks noChangeArrowheads="1"/>
          </p:cNvSpPr>
          <p:nvPr/>
        </p:nvSpPr>
        <p:spPr>
          <a:xfrm>
            <a:off x="4012496" y="3055036"/>
            <a:ext cx="2178512" cy="516243"/>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buClrTx/>
              <a:buSzTx/>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3) Restoration </a:t>
            </a:r>
          </a:p>
        </p:txBody>
      </p:sp>
      <p:sp>
        <p:nvSpPr>
          <p:cNvPr id="10" name="AutoShape 13"/>
          <p:cNvSpPr>
            <a:spLocks noChangeArrowheads="1"/>
          </p:cNvSpPr>
          <p:nvPr/>
        </p:nvSpPr>
        <p:spPr bwMode="auto">
          <a:xfrm rot="9379477">
            <a:off x="1135287" y="2552335"/>
            <a:ext cx="279851" cy="2390992"/>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3" name="AutoShape 13"/>
          <p:cNvSpPr>
            <a:spLocks noChangeArrowheads="1"/>
          </p:cNvSpPr>
          <p:nvPr/>
        </p:nvSpPr>
        <p:spPr bwMode="auto">
          <a:xfrm>
            <a:off x="457200" y="2571750"/>
            <a:ext cx="304800" cy="1999059"/>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5" name="Rectangle 1"/>
          <p:cNvSpPr txBox="1">
            <a:spLocks noChangeArrowheads="1"/>
          </p:cNvSpPr>
          <p:nvPr/>
        </p:nvSpPr>
        <p:spPr>
          <a:xfrm>
            <a:off x="228600" y="772418"/>
            <a:ext cx="2655344" cy="887314"/>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457200" indent="-457200" algn="l" eaLnBrk="1" hangingPunct="1">
              <a:buClrTx/>
              <a:buSzTx/>
              <a:buFontTx/>
              <a:buAutoNum type="arabicPare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The Ideal of    </a:t>
            </a:r>
          </a:p>
          <a:p>
            <a:pPr algn="l" eaLnBrk="1" hangingPunct="1">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     Creation</a:t>
            </a:r>
          </a:p>
        </p:txBody>
      </p:sp>
      <p:sp>
        <p:nvSpPr>
          <p:cNvPr id="17" name="Rectangle 1"/>
          <p:cNvSpPr txBox="1">
            <a:spLocks noChangeArrowheads="1"/>
          </p:cNvSpPr>
          <p:nvPr/>
        </p:nvSpPr>
        <p:spPr>
          <a:xfrm>
            <a:off x="1014513" y="2656879"/>
            <a:ext cx="1727698" cy="524471"/>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buClrTx/>
              <a:buSzTx/>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2) The Fall</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810" y="1046559"/>
            <a:ext cx="2543175" cy="3524250"/>
          </a:xfrm>
          <a:prstGeom prst="rect">
            <a:avLst/>
          </a:prstGeom>
        </p:spPr>
      </p:pic>
      <p:sp>
        <p:nvSpPr>
          <p:cNvPr id="3" name="Slide Number Placeholder 2"/>
          <p:cNvSpPr>
            <a:spLocks noGrp="1"/>
          </p:cNvSpPr>
          <p:nvPr>
            <p:ph type="sldNum" sz="quarter" idx="10"/>
          </p:nvPr>
        </p:nvSpPr>
        <p:spPr/>
        <p:txBody>
          <a:bodyPr/>
          <a:lstStyle/>
          <a:p>
            <a:fld id="{2DD3475C-6592-4114-94ED-187383B86821}" type="slidenum">
              <a:rPr lang="en-US" smtClean="0"/>
              <a:pPr/>
              <a:t>13</a:t>
            </a:fld>
            <a:endParaRPr lang="en-US" dirty="0"/>
          </a:p>
        </p:txBody>
      </p:sp>
    </p:spTree>
    <p:extLst>
      <p:ext uri="{BB962C8B-B14F-4D97-AF65-F5344CB8AC3E}">
        <p14:creationId xmlns:p14="http://schemas.microsoft.com/office/powerpoint/2010/main" val="262538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4"/>
          <p:cNvSpPr>
            <a:spLocks noChangeArrowheads="1"/>
          </p:cNvSpPr>
          <p:nvPr/>
        </p:nvSpPr>
        <p:spPr bwMode="auto">
          <a:xfrm rot="3605340">
            <a:off x="4945903" y="68174"/>
            <a:ext cx="438150" cy="6154072"/>
          </a:xfrm>
          <a:prstGeom prst="upArrow">
            <a:avLst>
              <a:gd name="adj1" fmla="val 41241"/>
              <a:gd name="adj2" fmla="val 180347"/>
            </a:avLst>
          </a:prstGeom>
          <a:gradFill rotWithShape="0">
            <a:gsLst>
              <a:gs pos="0">
                <a:schemeClr val="accent6">
                  <a:alpha val="37000"/>
                </a:schemeClr>
              </a:gs>
              <a:gs pos="100000">
                <a:schemeClr val="accent6"/>
              </a:gs>
            </a:gsLst>
            <a:lin ang="19685999" scaled="1"/>
          </a:gradFill>
          <a:ln>
            <a:noFill/>
          </a:ln>
          <a:effectLst/>
          <a:extLst/>
        </p:spPr>
        <p:txBody>
          <a:bodyPr wrap="none" anchor="ctr"/>
          <a:lstStyle/>
          <a:p>
            <a:pPr>
              <a:defRPr/>
            </a:pPr>
            <a:endParaRPr lang="en-US">
              <a:solidFill>
                <a:schemeClr val="tx1">
                  <a:lumMod val="85000"/>
                  <a:lumOff val="15000"/>
                </a:schemeClr>
              </a:solidFill>
              <a:cs typeface="Arial Unicode MS" charset="0"/>
            </a:endParaRPr>
          </a:p>
        </p:txBody>
      </p:sp>
      <p:sp>
        <p:nvSpPr>
          <p:cNvPr id="19461" name="Freeform 5"/>
          <p:cNvSpPr>
            <a:spLocks noChangeArrowheads="1"/>
          </p:cNvSpPr>
          <p:nvPr/>
        </p:nvSpPr>
        <p:spPr bwMode="auto">
          <a:xfrm>
            <a:off x="914400" y="1143000"/>
            <a:ext cx="7086600" cy="3304661"/>
          </a:xfrm>
          <a:custGeom>
            <a:avLst/>
            <a:gdLst>
              <a:gd name="T0" fmla="*/ 0 w 3430"/>
              <a:gd name="T1" fmla="*/ 0 h 1984"/>
              <a:gd name="T2" fmla="*/ 0 w 3430"/>
              <a:gd name="T3" fmla="*/ 1984 h 1984"/>
              <a:gd name="T4" fmla="*/ 3430 w 3430"/>
              <a:gd name="T5" fmla="*/ 1984 h 1984"/>
            </a:gdLst>
            <a:ahLst/>
            <a:cxnLst>
              <a:cxn ang="0">
                <a:pos x="T0" y="T1"/>
              </a:cxn>
              <a:cxn ang="0">
                <a:pos x="T2" y="T3"/>
              </a:cxn>
              <a:cxn ang="0">
                <a:pos x="T4" y="T5"/>
              </a:cxn>
            </a:cxnLst>
            <a:rect l="0" t="0" r="r" b="b"/>
            <a:pathLst>
              <a:path w="3430" h="1984">
                <a:moveTo>
                  <a:pt x="0" y="0"/>
                </a:moveTo>
                <a:lnTo>
                  <a:pt x="0" y="1984"/>
                </a:lnTo>
                <a:lnTo>
                  <a:pt x="3430" y="1984"/>
                </a:lnTo>
              </a:path>
            </a:pathLst>
          </a:custGeom>
          <a:noFill/>
          <a:ln w="38100" cap="flat">
            <a:solidFill>
              <a:schemeClr val="accent5"/>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chemeClr val="tx1">
                  <a:lumMod val="85000"/>
                  <a:lumOff val="15000"/>
                </a:schemeClr>
              </a:solidFill>
              <a:cs typeface="Arial Unicode MS" charset="0"/>
            </a:endParaRPr>
          </a:p>
        </p:txBody>
      </p:sp>
      <p:sp>
        <p:nvSpPr>
          <p:cNvPr id="10" name="AutoShape 4"/>
          <p:cNvSpPr>
            <a:spLocks noChangeArrowheads="1"/>
          </p:cNvSpPr>
          <p:nvPr/>
        </p:nvSpPr>
        <p:spPr bwMode="auto">
          <a:xfrm rot="10022945">
            <a:off x="989673" y="1927088"/>
            <a:ext cx="438150" cy="2362723"/>
          </a:xfrm>
          <a:prstGeom prst="upArrow">
            <a:avLst>
              <a:gd name="adj1" fmla="val 41241"/>
              <a:gd name="adj2" fmla="val 180347"/>
            </a:avLst>
          </a:prstGeom>
          <a:gradFill rotWithShape="0">
            <a:gsLst>
              <a:gs pos="0">
                <a:schemeClr val="accent6">
                  <a:alpha val="37000"/>
                </a:schemeClr>
              </a:gs>
              <a:gs pos="100000">
                <a:schemeClr val="accent6"/>
              </a:gs>
            </a:gsLst>
            <a:lin ang="19685999" scaled="1"/>
          </a:gradFill>
          <a:ln>
            <a:noFill/>
          </a:ln>
          <a:effectLst/>
          <a:extLst/>
        </p:spPr>
        <p:txBody>
          <a:bodyPr wrap="none" anchor="ctr"/>
          <a:lstStyle/>
          <a:p>
            <a:pPr>
              <a:defRPr/>
            </a:pPr>
            <a:endParaRPr lang="en-US">
              <a:solidFill>
                <a:schemeClr val="tx1">
                  <a:lumMod val="85000"/>
                  <a:lumOff val="15000"/>
                </a:schemeClr>
              </a:solidFill>
              <a:cs typeface="Arial Unicode MS" charset="0"/>
            </a:endParaRPr>
          </a:p>
        </p:txBody>
      </p:sp>
      <p:sp>
        <p:nvSpPr>
          <p:cNvPr id="11" name="AutoShape 13"/>
          <p:cNvSpPr>
            <a:spLocks noChangeArrowheads="1"/>
          </p:cNvSpPr>
          <p:nvPr/>
        </p:nvSpPr>
        <p:spPr bwMode="auto">
          <a:xfrm>
            <a:off x="578083" y="2044976"/>
            <a:ext cx="304800" cy="2421736"/>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grpSp>
        <p:nvGrpSpPr>
          <p:cNvPr id="5" name="Group 4"/>
          <p:cNvGrpSpPr/>
          <p:nvPr/>
        </p:nvGrpSpPr>
        <p:grpSpPr>
          <a:xfrm>
            <a:off x="3016251" y="3603171"/>
            <a:ext cx="1565275" cy="1272936"/>
            <a:chOff x="3016251" y="3603171"/>
            <a:chExt cx="1565275" cy="1272936"/>
          </a:xfrm>
        </p:grpSpPr>
        <p:sp>
          <p:nvSpPr>
            <p:cNvPr id="12" name="Text Box 7"/>
            <p:cNvSpPr txBox="1">
              <a:spLocks noChangeArrowheads="1"/>
            </p:cNvSpPr>
            <p:nvPr/>
          </p:nvSpPr>
          <p:spPr bwMode="auto">
            <a:xfrm>
              <a:off x="3016251" y="4399869"/>
              <a:ext cx="1565275" cy="4762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b="1" dirty="0">
                  <a:solidFill>
                    <a:schemeClr val="tx1">
                      <a:lumMod val="85000"/>
                      <a:lumOff val="15000"/>
                    </a:schemeClr>
                  </a:solidFill>
                  <a:latin typeface="Tahoma" charset="0"/>
                </a:rPr>
                <a:t>Abraham</a:t>
              </a:r>
            </a:p>
          </p:txBody>
        </p:sp>
        <p:sp>
          <p:nvSpPr>
            <p:cNvPr id="17" name="Text Box 12"/>
            <p:cNvSpPr txBox="1">
              <a:spLocks noChangeArrowheads="1"/>
            </p:cNvSpPr>
            <p:nvPr/>
          </p:nvSpPr>
          <p:spPr bwMode="auto">
            <a:xfrm>
              <a:off x="3044165" y="3603171"/>
              <a:ext cx="1393825" cy="79669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b="1" dirty="0">
                  <a:solidFill>
                    <a:schemeClr val="tx1">
                      <a:lumMod val="85000"/>
                      <a:lumOff val="15000"/>
                    </a:schemeClr>
                  </a:solidFill>
                  <a:latin typeface="Tahoma" charset="0"/>
                </a:rPr>
                <a:t>God </a:t>
              </a:r>
              <a:br>
                <a:rPr lang="en-US" b="1" dirty="0">
                  <a:solidFill>
                    <a:schemeClr val="tx1">
                      <a:lumMod val="85000"/>
                      <a:lumOff val="15000"/>
                    </a:schemeClr>
                  </a:solidFill>
                  <a:latin typeface="Tahoma" charset="0"/>
                </a:rPr>
              </a:br>
              <a:r>
                <a:rPr lang="en-US" b="1" dirty="0">
                  <a:solidFill>
                    <a:schemeClr val="tx1">
                      <a:lumMod val="85000"/>
                      <a:lumOff val="15000"/>
                    </a:schemeClr>
                  </a:solidFill>
                  <a:latin typeface="Tahoma" charset="0"/>
                </a:rPr>
                <a:t>Spoke to </a:t>
              </a:r>
            </a:p>
          </p:txBody>
        </p:sp>
      </p:grpSp>
      <p:grpSp>
        <p:nvGrpSpPr>
          <p:cNvPr id="6" name="Group 5"/>
          <p:cNvGrpSpPr/>
          <p:nvPr/>
        </p:nvGrpSpPr>
        <p:grpSpPr>
          <a:xfrm>
            <a:off x="4575900" y="2277978"/>
            <a:ext cx="1189193" cy="2544054"/>
            <a:chOff x="4575900" y="2277978"/>
            <a:chExt cx="1189193" cy="2544054"/>
          </a:xfrm>
        </p:grpSpPr>
        <p:sp>
          <p:nvSpPr>
            <p:cNvPr id="13" name="Text Box 8"/>
            <p:cNvSpPr txBox="1">
              <a:spLocks noChangeArrowheads="1"/>
            </p:cNvSpPr>
            <p:nvPr/>
          </p:nvSpPr>
          <p:spPr bwMode="auto">
            <a:xfrm>
              <a:off x="4628443" y="4399869"/>
              <a:ext cx="1136650" cy="422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b="1" dirty="0">
                  <a:solidFill>
                    <a:schemeClr val="tx1">
                      <a:lumMod val="85000"/>
                      <a:lumOff val="15000"/>
                    </a:schemeClr>
                  </a:solidFill>
                  <a:latin typeface="Tahoma" charset="0"/>
                </a:rPr>
                <a:t>Moses</a:t>
              </a:r>
            </a:p>
          </p:txBody>
        </p:sp>
        <p:sp>
          <p:nvSpPr>
            <p:cNvPr id="18" name="Text Box 13"/>
            <p:cNvSpPr txBox="1">
              <a:spLocks noChangeArrowheads="1"/>
            </p:cNvSpPr>
            <p:nvPr/>
          </p:nvSpPr>
          <p:spPr bwMode="auto">
            <a:xfrm>
              <a:off x="4575900" y="2277978"/>
              <a:ext cx="1053889" cy="7874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b="1" dirty="0">
                  <a:solidFill>
                    <a:schemeClr val="tx1">
                      <a:lumMod val="85000"/>
                      <a:lumOff val="15000"/>
                    </a:schemeClr>
                  </a:solidFill>
                  <a:latin typeface="Tahoma" charset="0"/>
                </a:rPr>
                <a:t>God’s </a:t>
              </a:r>
              <a:br>
                <a:rPr lang="en-US" b="1" dirty="0">
                  <a:solidFill>
                    <a:schemeClr val="tx1">
                      <a:lumMod val="85000"/>
                      <a:lumOff val="15000"/>
                    </a:schemeClr>
                  </a:solidFill>
                  <a:latin typeface="Tahoma" charset="0"/>
                </a:rPr>
              </a:br>
              <a:r>
                <a:rPr lang="en-US" b="1" dirty="0">
                  <a:solidFill>
                    <a:schemeClr val="tx1">
                      <a:lumMod val="85000"/>
                      <a:lumOff val="15000"/>
                    </a:schemeClr>
                  </a:solidFill>
                  <a:latin typeface="Tahoma" charset="0"/>
                </a:rPr>
                <a:t>Law</a:t>
              </a:r>
            </a:p>
          </p:txBody>
        </p:sp>
        <p:cxnSp>
          <p:nvCxnSpPr>
            <p:cNvPr id="22" name="AutoShape 17"/>
            <p:cNvCxnSpPr>
              <a:cxnSpLocks noChangeShapeType="1"/>
            </p:cNvCxnSpPr>
            <p:nvPr/>
          </p:nvCxnSpPr>
          <p:spPr bwMode="auto">
            <a:xfrm flipH="1" flipV="1">
              <a:off x="5196272" y="3220725"/>
              <a:ext cx="12948" cy="1218519"/>
            </a:xfrm>
            <a:prstGeom prst="straightConnector1">
              <a:avLst/>
            </a:prstGeom>
            <a:noFill/>
            <a:ln w="50800" cap="flat">
              <a:solidFill>
                <a:schemeClr val="accent4"/>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grpSp>
      <p:grpSp>
        <p:nvGrpSpPr>
          <p:cNvPr id="7" name="Group 6"/>
          <p:cNvGrpSpPr/>
          <p:nvPr/>
        </p:nvGrpSpPr>
        <p:grpSpPr>
          <a:xfrm>
            <a:off x="4475898" y="1134910"/>
            <a:ext cx="2574984" cy="3707167"/>
            <a:chOff x="4475898" y="1134910"/>
            <a:chExt cx="2574984" cy="3707167"/>
          </a:xfrm>
        </p:grpSpPr>
        <p:sp>
          <p:nvSpPr>
            <p:cNvPr id="16" name="Text Box 10"/>
            <p:cNvSpPr txBox="1">
              <a:spLocks noChangeArrowheads="1"/>
            </p:cNvSpPr>
            <p:nvPr/>
          </p:nvSpPr>
          <p:spPr bwMode="auto">
            <a:xfrm>
              <a:off x="6026944" y="4406302"/>
              <a:ext cx="1023938" cy="435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b="1">
                  <a:solidFill>
                    <a:schemeClr val="tx1">
                      <a:lumMod val="85000"/>
                      <a:lumOff val="15000"/>
                    </a:schemeClr>
                  </a:solidFill>
                  <a:latin typeface="Tahoma" charset="0"/>
                </a:rPr>
                <a:t>Jesus</a:t>
              </a:r>
            </a:p>
          </p:txBody>
        </p:sp>
        <p:sp>
          <p:nvSpPr>
            <p:cNvPr id="20" name="Text Box 15"/>
            <p:cNvSpPr txBox="1">
              <a:spLocks noChangeArrowheads="1"/>
            </p:cNvSpPr>
            <p:nvPr/>
          </p:nvSpPr>
          <p:spPr bwMode="auto">
            <a:xfrm>
              <a:off x="5798944" y="1492943"/>
              <a:ext cx="1181100" cy="8698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b="1" dirty="0">
                  <a:solidFill>
                    <a:schemeClr val="tx1">
                      <a:lumMod val="85000"/>
                      <a:lumOff val="15000"/>
                    </a:schemeClr>
                  </a:solidFill>
                  <a:latin typeface="Tahoma" charset="0"/>
                </a:rPr>
                <a:t>Jesus’ </a:t>
              </a:r>
              <a:br>
                <a:rPr lang="en-US" b="1" dirty="0">
                  <a:solidFill>
                    <a:schemeClr val="tx1">
                      <a:lumMod val="85000"/>
                      <a:lumOff val="15000"/>
                    </a:schemeClr>
                  </a:solidFill>
                  <a:latin typeface="Tahoma" charset="0"/>
                </a:rPr>
              </a:br>
              <a:r>
                <a:rPr lang="en-US" b="1" dirty="0">
                  <a:solidFill>
                    <a:schemeClr val="tx1">
                      <a:lumMod val="85000"/>
                      <a:lumOff val="15000"/>
                    </a:schemeClr>
                  </a:solidFill>
                  <a:latin typeface="Tahoma" charset="0"/>
                </a:rPr>
                <a:t>Words</a:t>
              </a:r>
            </a:p>
          </p:txBody>
        </p:sp>
        <p:cxnSp>
          <p:nvCxnSpPr>
            <p:cNvPr id="23" name="AutoShape 18"/>
            <p:cNvCxnSpPr>
              <a:cxnSpLocks noChangeShapeType="1"/>
            </p:cNvCxnSpPr>
            <p:nvPr/>
          </p:nvCxnSpPr>
          <p:spPr bwMode="auto">
            <a:xfrm flipV="1">
              <a:off x="6502322" y="2376041"/>
              <a:ext cx="6444" cy="2076256"/>
            </a:xfrm>
            <a:prstGeom prst="straightConnector1">
              <a:avLst/>
            </a:prstGeom>
            <a:noFill/>
            <a:ln w="50800" cap="flat">
              <a:solidFill>
                <a:schemeClr val="accent4"/>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25" name="Text Box 15"/>
            <p:cNvSpPr txBox="1">
              <a:spLocks noChangeArrowheads="1"/>
            </p:cNvSpPr>
            <p:nvPr/>
          </p:nvSpPr>
          <p:spPr bwMode="auto">
            <a:xfrm>
              <a:off x="4475898" y="1134910"/>
              <a:ext cx="2386445" cy="50450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dirty="0">
                  <a:solidFill>
                    <a:schemeClr val="tx1">
                      <a:lumMod val="85000"/>
                      <a:lumOff val="15000"/>
                    </a:schemeClr>
                  </a:solidFill>
                  <a:latin typeface="Tahoma" charset="0"/>
                </a:rPr>
                <a:t>John 16:12 &amp; 25</a:t>
              </a:r>
            </a:p>
          </p:txBody>
        </p:sp>
      </p:grpSp>
      <p:sp>
        <p:nvSpPr>
          <p:cNvPr id="9" name="Rectangle 1"/>
          <p:cNvSpPr txBox="1">
            <a:spLocks noChangeArrowheads="1"/>
          </p:cNvSpPr>
          <p:nvPr/>
        </p:nvSpPr>
        <p:spPr>
          <a:xfrm>
            <a:off x="578083" y="4319230"/>
            <a:ext cx="2307243" cy="557994"/>
          </a:xfrm>
          <a:prstGeom prst="rect">
            <a:avLst/>
          </a:prstGeom>
          <a:solidFill>
            <a:schemeClr val="tx1">
              <a:lumMod val="50000"/>
              <a:lumOff val="50000"/>
            </a:schemeClr>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buClrTx/>
              <a:buSzTx/>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chemeClr val="bg1"/>
                </a:solidFill>
                <a:latin typeface="Tahoma" charset="0"/>
              </a:rPr>
              <a:t>Ignorance</a:t>
            </a:r>
          </a:p>
        </p:txBody>
      </p:sp>
      <p:sp>
        <p:nvSpPr>
          <p:cNvPr id="26" name="Rectangle 1"/>
          <p:cNvSpPr txBox="1">
            <a:spLocks noChangeArrowheads="1"/>
          </p:cNvSpPr>
          <p:nvPr/>
        </p:nvSpPr>
        <p:spPr>
          <a:xfrm>
            <a:off x="418485" y="572810"/>
            <a:ext cx="1942100" cy="488904"/>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b="1" dirty="0">
                <a:solidFill>
                  <a:schemeClr val="tx1">
                    <a:lumMod val="85000"/>
                    <a:lumOff val="15000"/>
                  </a:schemeClr>
                </a:solidFill>
                <a:latin typeface="Tahoma" charset="0"/>
              </a:rPr>
              <a:t>The Ideal</a:t>
            </a:r>
          </a:p>
        </p:txBody>
      </p:sp>
      <p:sp>
        <p:nvSpPr>
          <p:cNvPr id="2" name="Slide Number Placeholder 1"/>
          <p:cNvSpPr>
            <a:spLocks noGrp="1"/>
          </p:cNvSpPr>
          <p:nvPr>
            <p:ph type="sldNum" sz="quarter" idx="12"/>
          </p:nvPr>
        </p:nvSpPr>
        <p:spPr/>
        <p:txBody>
          <a:bodyPr/>
          <a:lstStyle/>
          <a:p>
            <a:pPr>
              <a:defRPr/>
            </a:pPr>
            <a:fld id="{CA2498A4-D523-F748-A7F0-0215F525CC41}" type="slidenum">
              <a:rPr lang="en-US" smtClean="0"/>
              <a:pPr>
                <a:defRPr/>
              </a:pPr>
              <a:t>14</a:t>
            </a:fld>
            <a:endParaRPr lang="en-US" dirty="0"/>
          </a:p>
        </p:txBody>
      </p:sp>
      <p:pic>
        <p:nvPicPr>
          <p:cNvPr id="3" name="Picture 2"/>
          <p:cNvPicPr>
            <a:picLocks noChangeAspect="1"/>
          </p:cNvPicPr>
          <p:nvPr/>
        </p:nvPicPr>
        <p:blipFill>
          <a:blip r:embed="rId3"/>
          <a:stretch>
            <a:fillRect/>
          </a:stretch>
        </p:blipFill>
        <p:spPr>
          <a:xfrm>
            <a:off x="1050702" y="1015446"/>
            <a:ext cx="396054" cy="436745"/>
          </a:xfrm>
          <a:prstGeom prst="rect">
            <a:avLst/>
          </a:prstGeom>
        </p:spPr>
      </p:pic>
      <p:grpSp>
        <p:nvGrpSpPr>
          <p:cNvPr id="8" name="Group 7"/>
          <p:cNvGrpSpPr/>
          <p:nvPr/>
        </p:nvGrpSpPr>
        <p:grpSpPr>
          <a:xfrm>
            <a:off x="7149656" y="314793"/>
            <a:ext cx="1715752" cy="4515242"/>
            <a:chOff x="7149656" y="314793"/>
            <a:chExt cx="1715752" cy="4515242"/>
          </a:xfrm>
        </p:grpSpPr>
        <p:sp>
          <p:nvSpPr>
            <p:cNvPr id="14" name="Text Box 9"/>
            <p:cNvSpPr txBox="1">
              <a:spLocks noChangeArrowheads="1"/>
            </p:cNvSpPr>
            <p:nvPr/>
          </p:nvSpPr>
          <p:spPr bwMode="auto">
            <a:xfrm>
              <a:off x="7430308" y="4399869"/>
              <a:ext cx="1435100" cy="4301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b="1" dirty="0">
                  <a:solidFill>
                    <a:schemeClr val="tx1">
                      <a:lumMod val="85000"/>
                      <a:lumOff val="15000"/>
                    </a:schemeClr>
                  </a:solidFill>
                  <a:latin typeface="Tahoma" charset="0"/>
                </a:rPr>
                <a:t>Today</a:t>
              </a:r>
            </a:p>
          </p:txBody>
        </p:sp>
        <p:sp>
          <p:nvSpPr>
            <p:cNvPr id="19" name="Text Box 14"/>
            <p:cNvSpPr txBox="1">
              <a:spLocks noChangeArrowheads="1"/>
            </p:cNvSpPr>
            <p:nvPr/>
          </p:nvSpPr>
          <p:spPr bwMode="auto">
            <a:xfrm>
              <a:off x="7149656" y="314793"/>
              <a:ext cx="1646238" cy="84870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lgn="ctr">
                <a:defRPr/>
              </a:pPr>
              <a:r>
                <a:rPr lang="en-US" b="1" dirty="0">
                  <a:solidFill>
                    <a:schemeClr val="tx1">
                      <a:lumMod val="85000"/>
                      <a:lumOff val="15000"/>
                    </a:schemeClr>
                  </a:solidFill>
                  <a:latin typeface="Tahoma" charset="0"/>
                </a:rPr>
                <a:t>Divine Principle</a:t>
              </a:r>
            </a:p>
          </p:txBody>
        </p:sp>
        <p:cxnSp>
          <p:nvCxnSpPr>
            <p:cNvPr id="24" name="AutoShape 19"/>
            <p:cNvCxnSpPr>
              <a:cxnSpLocks noChangeShapeType="1"/>
            </p:cNvCxnSpPr>
            <p:nvPr/>
          </p:nvCxnSpPr>
          <p:spPr bwMode="auto">
            <a:xfrm flipV="1">
              <a:off x="8012537" y="1442960"/>
              <a:ext cx="33940" cy="2982002"/>
            </a:xfrm>
            <a:prstGeom prst="straightConnector1">
              <a:avLst/>
            </a:prstGeom>
            <a:noFill/>
            <a:ln w="50800" cap="flat">
              <a:solidFill>
                <a:schemeClr val="accent4"/>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pic>
          <p:nvPicPr>
            <p:cNvPr id="4" name="Picture 3"/>
            <p:cNvPicPr>
              <a:picLocks noChangeAspect="1"/>
            </p:cNvPicPr>
            <p:nvPr/>
          </p:nvPicPr>
          <p:blipFill>
            <a:blip r:embed="rId3"/>
            <a:stretch>
              <a:fillRect/>
            </a:stretch>
          </p:blipFill>
          <p:spPr>
            <a:xfrm>
              <a:off x="7769125" y="1169049"/>
              <a:ext cx="404149" cy="445671"/>
            </a:xfrm>
            <a:prstGeom prst="rect">
              <a:avLst/>
            </a:prstGeom>
          </p:spPr>
        </p:pic>
      </p:grpSp>
    </p:spTree>
    <p:extLst>
      <p:ext uri="{BB962C8B-B14F-4D97-AF65-F5344CB8AC3E}">
        <p14:creationId xmlns:p14="http://schemas.microsoft.com/office/powerpoint/2010/main" val="209550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ipe(down)">
                                      <p:cBhvr>
                                        <p:cTn id="7" dur="5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4"/>
          <p:cNvSpPr>
            <a:spLocks noChangeArrowheads="1"/>
          </p:cNvSpPr>
          <p:nvPr/>
        </p:nvSpPr>
        <p:spPr bwMode="auto">
          <a:xfrm rot="3605340">
            <a:off x="5084632" y="-171681"/>
            <a:ext cx="438150" cy="6474166"/>
          </a:xfrm>
          <a:prstGeom prst="upArrow">
            <a:avLst>
              <a:gd name="adj1" fmla="val 41241"/>
              <a:gd name="adj2" fmla="val 180347"/>
            </a:avLst>
          </a:prstGeom>
          <a:gradFill rotWithShape="0">
            <a:gsLst>
              <a:gs pos="0">
                <a:schemeClr val="accent6">
                  <a:alpha val="37000"/>
                </a:schemeClr>
              </a:gs>
              <a:gs pos="100000">
                <a:schemeClr val="accent6"/>
              </a:gs>
            </a:gsLst>
            <a:lin ang="19685999" scaled="1"/>
          </a:gradFill>
          <a:ln>
            <a:noFill/>
          </a:ln>
          <a:effectLst/>
          <a:extLst/>
        </p:spPr>
        <p:txBody>
          <a:bodyPr wrap="none" anchor="ctr"/>
          <a:lstStyle/>
          <a:p>
            <a:pPr>
              <a:defRPr/>
            </a:pPr>
            <a:endParaRPr lang="en-US">
              <a:solidFill>
                <a:schemeClr val="tx1">
                  <a:lumMod val="85000"/>
                  <a:lumOff val="15000"/>
                </a:schemeClr>
              </a:solidFill>
              <a:cs typeface="Arial Unicode MS" charset="0"/>
            </a:endParaRPr>
          </a:p>
        </p:txBody>
      </p:sp>
      <p:sp>
        <p:nvSpPr>
          <p:cNvPr id="19461" name="Freeform 5"/>
          <p:cNvSpPr>
            <a:spLocks noChangeArrowheads="1"/>
          </p:cNvSpPr>
          <p:nvPr/>
        </p:nvSpPr>
        <p:spPr bwMode="auto">
          <a:xfrm>
            <a:off x="914400" y="1143000"/>
            <a:ext cx="7086600" cy="3304661"/>
          </a:xfrm>
          <a:custGeom>
            <a:avLst/>
            <a:gdLst>
              <a:gd name="T0" fmla="*/ 0 w 3430"/>
              <a:gd name="T1" fmla="*/ 0 h 1984"/>
              <a:gd name="T2" fmla="*/ 0 w 3430"/>
              <a:gd name="T3" fmla="*/ 1984 h 1984"/>
              <a:gd name="T4" fmla="*/ 3430 w 3430"/>
              <a:gd name="T5" fmla="*/ 1984 h 1984"/>
            </a:gdLst>
            <a:ahLst/>
            <a:cxnLst>
              <a:cxn ang="0">
                <a:pos x="T0" y="T1"/>
              </a:cxn>
              <a:cxn ang="0">
                <a:pos x="T2" y="T3"/>
              </a:cxn>
              <a:cxn ang="0">
                <a:pos x="T4" y="T5"/>
              </a:cxn>
            </a:cxnLst>
            <a:rect l="0" t="0" r="r" b="b"/>
            <a:pathLst>
              <a:path w="3430" h="1984">
                <a:moveTo>
                  <a:pt x="0" y="0"/>
                </a:moveTo>
                <a:lnTo>
                  <a:pt x="0" y="1984"/>
                </a:lnTo>
                <a:lnTo>
                  <a:pt x="3430" y="1984"/>
                </a:lnTo>
              </a:path>
            </a:pathLst>
          </a:custGeom>
          <a:noFill/>
          <a:ln w="38100" cap="flat">
            <a:solidFill>
              <a:schemeClr val="accent5"/>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chemeClr val="tx1">
                  <a:lumMod val="85000"/>
                  <a:lumOff val="15000"/>
                </a:schemeClr>
              </a:solidFill>
              <a:cs typeface="Arial Unicode MS" charset="0"/>
            </a:endParaRPr>
          </a:p>
        </p:txBody>
      </p:sp>
      <p:sp>
        <p:nvSpPr>
          <p:cNvPr id="9" name="Rectangle 1"/>
          <p:cNvSpPr txBox="1">
            <a:spLocks noChangeArrowheads="1"/>
          </p:cNvSpPr>
          <p:nvPr/>
        </p:nvSpPr>
        <p:spPr>
          <a:xfrm>
            <a:off x="779936" y="4466711"/>
            <a:ext cx="2178512" cy="516243"/>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buClrTx/>
              <a:buSzTx/>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b="1" dirty="0">
                <a:solidFill>
                  <a:schemeClr val="tx1">
                    <a:lumMod val="85000"/>
                    <a:lumOff val="15000"/>
                  </a:schemeClr>
                </a:solidFill>
                <a:latin typeface="Tahoma" charset="0"/>
              </a:rPr>
              <a:t>Ignorance</a:t>
            </a:r>
          </a:p>
        </p:txBody>
      </p:sp>
      <p:sp>
        <p:nvSpPr>
          <p:cNvPr id="10" name="AutoShape 4"/>
          <p:cNvSpPr>
            <a:spLocks noChangeArrowheads="1"/>
          </p:cNvSpPr>
          <p:nvPr/>
        </p:nvSpPr>
        <p:spPr bwMode="auto">
          <a:xfrm rot="10022945">
            <a:off x="1030823" y="1922418"/>
            <a:ext cx="438150" cy="2729941"/>
          </a:xfrm>
          <a:prstGeom prst="upArrow">
            <a:avLst>
              <a:gd name="adj1" fmla="val 41241"/>
              <a:gd name="adj2" fmla="val 180347"/>
            </a:avLst>
          </a:prstGeom>
          <a:gradFill rotWithShape="0">
            <a:gsLst>
              <a:gs pos="0">
                <a:schemeClr val="accent6">
                  <a:alpha val="37000"/>
                </a:schemeClr>
              </a:gs>
              <a:gs pos="100000">
                <a:schemeClr val="accent6"/>
              </a:gs>
            </a:gsLst>
            <a:lin ang="19685999" scaled="1"/>
          </a:gradFill>
          <a:ln>
            <a:noFill/>
          </a:ln>
          <a:effectLst/>
          <a:extLst/>
        </p:spPr>
        <p:txBody>
          <a:bodyPr wrap="none" anchor="ctr"/>
          <a:lstStyle/>
          <a:p>
            <a:pPr>
              <a:defRPr/>
            </a:pPr>
            <a:endParaRPr lang="en-US">
              <a:solidFill>
                <a:schemeClr val="tx1">
                  <a:lumMod val="85000"/>
                  <a:lumOff val="15000"/>
                </a:schemeClr>
              </a:solidFill>
              <a:cs typeface="Arial Unicode MS" charset="0"/>
            </a:endParaRPr>
          </a:p>
        </p:txBody>
      </p:sp>
      <p:sp>
        <p:nvSpPr>
          <p:cNvPr id="11" name="AutoShape 13"/>
          <p:cNvSpPr>
            <a:spLocks noChangeArrowheads="1"/>
          </p:cNvSpPr>
          <p:nvPr/>
        </p:nvSpPr>
        <p:spPr bwMode="auto">
          <a:xfrm>
            <a:off x="578083" y="2044976"/>
            <a:ext cx="304800" cy="2421736"/>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2" name="Text Box 7"/>
          <p:cNvSpPr txBox="1">
            <a:spLocks noChangeArrowheads="1"/>
          </p:cNvSpPr>
          <p:nvPr/>
        </p:nvSpPr>
        <p:spPr bwMode="auto">
          <a:xfrm>
            <a:off x="3016251" y="4399869"/>
            <a:ext cx="1565275" cy="4762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b="1" dirty="0">
                <a:solidFill>
                  <a:schemeClr val="tx1">
                    <a:lumMod val="85000"/>
                    <a:lumOff val="15000"/>
                  </a:schemeClr>
                </a:solidFill>
                <a:latin typeface="Tahoma" charset="0"/>
              </a:rPr>
              <a:t>Abraham</a:t>
            </a:r>
          </a:p>
        </p:txBody>
      </p:sp>
      <p:sp>
        <p:nvSpPr>
          <p:cNvPr id="13" name="Text Box 8"/>
          <p:cNvSpPr txBox="1">
            <a:spLocks noChangeArrowheads="1"/>
          </p:cNvSpPr>
          <p:nvPr/>
        </p:nvSpPr>
        <p:spPr bwMode="auto">
          <a:xfrm>
            <a:off x="4628443" y="4399869"/>
            <a:ext cx="1136650" cy="422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b="1" dirty="0">
                <a:solidFill>
                  <a:schemeClr val="tx1">
                    <a:lumMod val="85000"/>
                    <a:lumOff val="15000"/>
                  </a:schemeClr>
                </a:solidFill>
                <a:latin typeface="Tahoma" charset="0"/>
              </a:rPr>
              <a:t>Moses</a:t>
            </a:r>
          </a:p>
        </p:txBody>
      </p:sp>
      <p:sp>
        <p:nvSpPr>
          <p:cNvPr id="14" name="Text Box 9"/>
          <p:cNvSpPr txBox="1">
            <a:spLocks noChangeArrowheads="1"/>
          </p:cNvSpPr>
          <p:nvPr/>
        </p:nvSpPr>
        <p:spPr bwMode="auto">
          <a:xfrm>
            <a:off x="7430308" y="4399869"/>
            <a:ext cx="1435100" cy="4301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b="1" dirty="0">
                <a:solidFill>
                  <a:schemeClr val="tx1">
                    <a:lumMod val="85000"/>
                    <a:lumOff val="15000"/>
                  </a:schemeClr>
                </a:solidFill>
                <a:latin typeface="Tahoma" charset="0"/>
              </a:rPr>
              <a:t>Today</a:t>
            </a:r>
          </a:p>
        </p:txBody>
      </p:sp>
      <p:sp>
        <p:nvSpPr>
          <p:cNvPr id="16" name="Text Box 10"/>
          <p:cNvSpPr txBox="1">
            <a:spLocks noChangeArrowheads="1"/>
          </p:cNvSpPr>
          <p:nvPr/>
        </p:nvSpPr>
        <p:spPr bwMode="auto">
          <a:xfrm>
            <a:off x="6026944" y="4406302"/>
            <a:ext cx="1023938" cy="435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b="1">
                <a:solidFill>
                  <a:schemeClr val="tx1">
                    <a:lumMod val="85000"/>
                    <a:lumOff val="15000"/>
                  </a:schemeClr>
                </a:solidFill>
                <a:latin typeface="Tahoma" charset="0"/>
              </a:rPr>
              <a:t>Jesus</a:t>
            </a:r>
          </a:p>
        </p:txBody>
      </p:sp>
      <p:sp>
        <p:nvSpPr>
          <p:cNvPr id="17" name="Text Box 12"/>
          <p:cNvSpPr txBox="1">
            <a:spLocks noChangeArrowheads="1"/>
          </p:cNvSpPr>
          <p:nvPr/>
        </p:nvSpPr>
        <p:spPr bwMode="auto">
          <a:xfrm>
            <a:off x="3089276" y="3181350"/>
            <a:ext cx="1393825" cy="3417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b="1" dirty="0">
                <a:solidFill>
                  <a:schemeClr val="tx1">
                    <a:lumMod val="85000"/>
                    <a:lumOff val="15000"/>
                  </a:schemeClr>
                </a:solidFill>
                <a:latin typeface="Tahoma" charset="0"/>
              </a:rPr>
              <a:t>offering</a:t>
            </a:r>
          </a:p>
        </p:txBody>
      </p:sp>
      <p:sp>
        <p:nvSpPr>
          <p:cNvPr id="18" name="Text Box 13"/>
          <p:cNvSpPr txBox="1">
            <a:spLocks noChangeArrowheads="1"/>
          </p:cNvSpPr>
          <p:nvPr/>
        </p:nvSpPr>
        <p:spPr bwMode="auto">
          <a:xfrm>
            <a:off x="4765159" y="2546326"/>
            <a:ext cx="727075" cy="3417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b="1" dirty="0">
                <a:solidFill>
                  <a:schemeClr val="tx1">
                    <a:lumMod val="85000"/>
                    <a:lumOff val="15000"/>
                  </a:schemeClr>
                </a:solidFill>
                <a:latin typeface="Tahoma" charset="0"/>
              </a:rPr>
              <a:t>law</a:t>
            </a:r>
          </a:p>
        </p:txBody>
      </p:sp>
      <p:sp>
        <p:nvSpPr>
          <p:cNvPr id="20" name="Text Box 15"/>
          <p:cNvSpPr txBox="1">
            <a:spLocks noChangeArrowheads="1"/>
          </p:cNvSpPr>
          <p:nvPr/>
        </p:nvSpPr>
        <p:spPr bwMode="auto">
          <a:xfrm>
            <a:off x="5765093" y="1854337"/>
            <a:ext cx="11811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b="1" dirty="0">
                <a:solidFill>
                  <a:schemeClr val="tx1">
                    <a:lumMod val="85000"/>
                    <a:lumOff val="15000"/>
                  </a:schemeClr>
                </a:solidFill>
                <a:latin typeface="Tahoma" charset="0"/>
              </a:rPr>
              <a:t>gospel</a:t>
            </a:r>
          </a:p>
        </p:txBody>
      </p:sp>
      <p:cxnSp>
        <p:nvCxnSpPr>
          <p:cNvPr id="21" name="AutoShape 16"/>
          <p:cNvCxnSpPr>
            <a:cxnSpLocks noChangeShapeType="1"/>
            <a:stCxn id="12" idx="0"/>
          </p:cNvCxnSpPr>
          <p:nvPr/>
        </p:nvCxnSpPr>
        <p:spPr bwMode="auto">
          <a:xfrm flipH="1" flipV="1">
            <a:off x="3798888" y="3866497"/>
            <a:ext cx="1" cy="533372"/>
          </a:xfrm>
          <a:prstGeom prst="straightConnector1">
            <a:avLst/>
          </a:prstGeom>
          <a:noFill/>
          <a:ln w="50800" cap="flat">
            <a:solidFill>
              <a:schemeClr val="accent4"/>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22" name="AutoShape 17"/>
          <p:cNvCxnSpPr>
            <a:cxnSpLocks noChangeShapeType="1"/>
          </p:cNvCxnSpPr>
          <p:nvPr/>
        </p:nvCxnSpPr>
        <p:spPr bwMode="auto">
          <a:xfrm flipH="1" flipV="1">
            <a:off x="5196272" y="3220725"/>
            <a:ext cx="12948" cy="1218519"/>
          </a:xfrm>
          <a:prstGeom prst="straightConnector1">
            <a:avLst/>
          </a:prstGeom>
          <a:noFill/>
          <a:ln w="50800" cap="flat">
            <a:solidFill>
              <a:schemeClr val="accent4"/>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23" name="AutoShape 18"/>
          <p:cNvCxnSpPr>
            <a:cxnSpLocks noChangeShapeType="1"/>
          </p:cNvCxnSpPr>
          <p:nvPr/>
        </p:nvCxnSpPr>
        <p:spPr bwMode="auto">
          <a:xfrm flipV="1">
            <a:off x="6502322" y="2376041"/>
            <a:ext cx="6444" cy="2076256"/>
          </a:xfrm>
          <a:prstGeom prst="straightConnector1">
            <a:avLst/>
          </a:prstGeom>
          <a:noFill/>
          <a:ln w="50800" cap="flat">
            <a:solidFill>
              <a:schemeClr val="accent4"/>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24" name="AutoShape 19"/>
          <p:cNvCxnSpPr>
            <a:cxnSpLocks noChangeShapeType="1"/>
          </p:cNvCxnSpPr>
          <p:nvPr/>
        </p:nvCxnSpPr>
        <p:spPr bwMode="auto">
          <a:xfrm flipV="1">
            <a:off x="8012537" y="1442960"/>
            <a:ext cx="33940" cy="2982002"/>
          </a:xfrm>
          <a:prstGeom prst="straightConnector1">
            <a:avLst/>
          </a:prstGeom>
          <a:noFill/>
          <a:ln w="50800" cap="flat">
            <a:solidFill>
              <a:schemeClr val="accent4"/>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25" name="Text Box 15"/>
          <p:cNvSpPr txBox="1">
            <a:spLocks noChangeArrowheads="1"/>
          </p:cNvSpPr>
          <p:nvPr/>
        </p:nvSpPr>
        <p:spPr bwMode="auto">
          <a:xfrm>
            <a:off x="4530261" y="1550595"/>
            <a:ext cx="2386445" cy="50450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dirty="0">
                <a:solidFill>
                  <a:schemeClr val="tx1">
                    <a:lumMod val="85000"/>
                    <a:lumOff val="15000"/>
                  </a:schemeClr>
                </a:solidFill>
                <a:latin typeface="Tahoma" charset="0"/>
              </a:rPr>
              <a:t>John 16:12 &amp; 25</a:t>
            </a:r>
          </a:p>
        </p:txBody>
      </p:sp>
      <p:pic>
        <p:nvPicPr>
          <p:cNvPr id="26" name="Picture 6" descr="FLC1-1 (FLCB 1-125) God's Call mountain">
            <a:extLst>
              <a:ext uri="{FF2B5EF4-FFF2-40B4-BE49-F238E27FC236}">
                <a16:creationId xmlns:a16="http://schemas.microsoft.com/office/drawing/2014/main" id="{3CF548ED-5B3E-47C3-8E40-298973979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048" y="1592642"/>
            <a:ext cx="4515707" cy="318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4"/>
          <p:cNvSpPr txBox="1">
            <a:spLocks noChangeArrowheads="1"/>
          </p:cNvSpPr>
          <p:nvPr/>
        </p:nvSpPr>
        <p:spPr bwMode="auto">
          <a:xfrm>
            <a:off x="7255893" y="644235"/>
            <a:ext cx="1646238" cy="84870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lgn="ctr">
              <a:defRPr/>
            </a:pPr>
            <a:r>
              <a:rPr lang="en-US" b="1" dirty="0">
                <a:solidFill>
                  <a:schemeClr val="tx1">
                    <a:lumMod val="85000"/>
                    <a:lumOff val="15000"/>
                  </a:schemeClr>
                </a:solidFill>
                <a:latin typeface="Tahoma" charset="0"/>
              </a:rPr>
              <a:t>Divine Principle</a:t>
            </a:r>
          </a:p>
        </p:txBody>
      </p:sp>
      <p:sp>
        <p:nvSpPr>
          <p:cNvPr id="2" name="Slide Number Placeholder 1"/>
          <p:cNvSpPr>
            <a:spLocks noGrp="1"/>
          </p:cNvSpPr>
          <p:nvPr>
            <p:ph type="sldNum" sz="quarter" idx="12"/>
          </p:nvPr>
        </p:nvSpPr>
        <p:spPr/>
        <p:txBody>
          <a:bodyPr/>
          <a:lstStyle/>
          <a:p>
            <a:pPr>
              <a:defRPr/>
            </a:pPr>
            <a:fld id="{CA2498A4-D523-F748-A7F0-0215F525CC41}" type="slidenum">
              <a:rPr lang="en-US" smtClean="0"/>
              <a:pPr>
                <a:defRPr/>
              </a:pPr>
              <a:t>15</a:t>
            </a:fld>
            <a:endParaRPr lang="en-US" dirty="0"/>
          </a:p>
        </p:txBody>
      </p:sp>
    </p:spTree>
    <p:extLst>
      <p:ext uri="{BB962C8B-B14F-4D97-AF65-F5344CB8AC3E}">
        <p14:creationId xmlns:p14="http://schemas.microsoft.com/office/powerpoint/2010/main" val="416940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4"/>
          <p:cNvSpPr>
            <a:spLocks noChangeArrowheads="1"/>
          </p:cNvSpPr>
          <p:nvPr/>
        </p:nvSpPr>
        <p:spPr bwMode="auto">
          <a:xfrm rot="3605340">
            <a:off x="5084632" y="-171681"/>
            <a:ext cx="438150" cy="6474166"/>
          </a:xfrm>
          <a:prstGeom prst="upArrow">
            <a:avLst>
              <a:gd name="adj1" fmla="val 41241"/>
              <a:gd name="adj2" fmla="val 180347"/>
            </a:avLst>
          </a:prstGeom>
          <a:gradFill rotWithShape="0">
            <a:gsLst>
              <a:gs pos="0">
                <a:schemeClr val="accent6">
                  <a:alpha val="37000"/>
                </a:schemeClr>
              </a:gs>
              <a:gs pos="100000">
                <a:schemeClr val="accent6"/>
              </a:gs>
            </a:gsLst>
            <a:lin ang="19685999" scaled="1"/>
          </a:gradFill>
          <a:ln>
            <a:noFill/>
          </a:ln>
          <a:effectLst/>
          <a:extLst/>
        </p:spPr>
        <p:txBody>
          <a:bodyPr wrap="none" anchor="ctr"/>
          <a:lstStyle/>
          <a:p>
            <a:pPr>
              <a:defRPr/>
            </a:pPr>
            <a:endParaRPr lang="en-US">
              <a:solidFill>
                <a:schemeClr val="tx1">
                  <a:lumMod val="85000"/>
                  <a:lumOff val="15000"/>
                </a:schemeClr>
              </a:solidFill>
              <a:cs typeface="Arial Unicode MS" charset="0"/>
            </a:endParaRPr>
          </a:p>
        </p:txBody>
      </p:sp>
      <p:sp>
        <p:nvSpPr>
          <p:cNvPr id="19461" name="Freeform 5"/>
          <p:cNvSpPr>
            <a:spLocks noChangeArrowheads="1"/>
          </p:cNvSpPr>
          <p:nvPr/>
        </p:nvSpPr>
        <p:spPr bwMode="auto">
          <a:xfrm>
            <a:off x="914400" y="1143000"/>
            <a:ext cx="7086600" cy="3304661"/>
          </a:xfrm>
          <a:custGeom>
            <a:avLst/>
            <a:gdLst>
              <a:gd name="T0" fmla="*/ 0 w 3430"/>
              <a:gd name="T1" fmla="*/ 0 h 1984"/>
              <a:gd name="T2" fmla="*/ 0 w 3430"/>
              <a:gd name="T3" fmla="*/ 1984 h 1984"/>
              <a:gd name="T4" fmla="*/ 3430 w 3430"/>
              <a:gd name="T5" fmla="*/ 1984 h 1984"/>
            </a:gdLst>
            <a:ahLst/>
            <a:cxnLst>
              <a:cxn ang="0">
                <a:pos x="T0" y="T1"/>
              </a:cxn>
              <a:cxn ang="0">
                <a:pos x="T2" y="T3"/>
              </a:cxn>
              <a:cxn ang="0">
                <a:pos x="T4" y="T5"/>
              </a:cxn>
            </a:cxnLst>
            <a:rect l="0" t="0" r="r" b="b"/>
            <a:pathLst>
              <a:path w="3430" h="1984">
                <a:moveTo>
                  <a:pt x="0" y="0"/>
                </a:moveTo>
                <a:lnTo>
                  <a:pt x="0" y="1984"/>
                </a:lnTo>
                <a:lnTo>
                  <a:pt x="3430" y="1984"/>
                </a:lnTo>
              </a:path>
            </a:pathLst>
          </a:custGeom>
          <a:noFill/>
          <a:ln w="38100" cap="flat">
            <a:solidFill>
              <a:schemeClr val="accent5"/>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chemeClr val="tx1">
                  <a:lumMod val="85000"/>
                  <a:lumOff val="15000"/>
                </a:schemeClr>
              </a:solidFill>
              <a:cs typeface="Arial Unicode MS" charset="0"/>
            </a:endParaRPr>
          </a:p>
        </p:txBody>
      </p:sp>
      <p:sp>
        <p:nvSpPr>
          <p:cNvPr id="10" name="AutoShape 4"/>
          <p:cNvSpPr>
            <a:spLocks noChangeArrowheads="1"/>
          </p:cNvSpPr>
          <p:nvPr/>
        </p:nvSpPr>
        <p:spPr bwMode="auto">
          <a:xfrm rot="10022945">
            <a:off x="1030823" y="1922418"/>
            <a:ext cx="438150" cy="2729941"/>
          </a:xfrm>
          <a:prstGeom prst="upArrow">
            <a:avLst>
              <a:gd name="adj1" fmla="val 41241"/>
              <a:gd name="adj2" fmla="val 180347"/>
            </a:avLst>
          </a:prstGeom>
          <a:gradFill rotWithShape="0">
            <a:gsLst>
              <a:gs pos="0">
                <a:schemeClr val="accent6">
                  <a:alpha val="37000"/>
                </a:schemeClr>
              </a:gs>
              <a:gs pos="100000">
                <a:schemeClr val="accent6"/>
              </a:gs>
            </a:gsLst>
            <a:lin ang="19685999" scaled="1"/>
          </a:gradFill>
          <a:ln>
            <a:noFill/>
          </a:ln>
          <a:effectLst/>
          <a:extLst/>
        </p:spPr>
        <p:txBody>
          <a:bodyPr wrap="none" anchor="ctr"/>
          <a:lstStyle/>
          <a:p>
            <a:pPr>
              <a:defRPr/>
            </a:pPr>
            <a:endParaRPr lang="en-US">
              <a:solidFill>
                <a:schemeClr val="tx1">
                  <a:lumMod val="85000"/>
                  <a:lumOff val="15000"/>
                </a:schemeClr>
              </a:solidFill>
              <a:cs typeface="Arial Unicode MS" charset="0"/>
            </a:endParaRPr>
          </a:p>
        </p:txBody>
      </p:sp>
      <p:sp>
        <p:nvSpPr>
          <p:cNvPr id="11" name="AutoShape 13"/>
          <p:cNvSpPr>
            <a:spLocks noChangeArrowheads="1"/>
          </p:cNvSpPr>
          <p:nvPr/>
        </p:nvSpPr>
        <p:spPr bwMode="auto">
          <a:xfrm>
            <a:off x="578083" y="2044976"/>
            <a:ext cx="304800" cy="2421736"/>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7" name="Text Box 12"/>
          <p:cNvSpPr txBox="1">
            <a:spLocks noChangeArrowheads="1"/>
          </p:cNvSpPr>
          <p:nvPr/>
        </p:nvSpPr>
        <p:spPr bwMode="auto">
          <a:xfrm>
            <a:off x="3089276" y="3181350"/>
            <a:ext cx="1393825" cy="3417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b="1" dirty="0">
                <a:solidFill>
                  <a:schemeClr val="tx1">
                    <a:lumMod val="85000"/>
                    <a:lumOff val="15000"/>
                  </a:schemeClr>
                </a:solidFill>
                <a:latin typeface="Tahoma" charset="0"/>
              </a:rPr>
              <a:t>offering</a:t>
            </a:r>
          </a:p>
        </p:txBody>
      </p:sp>
      <p:sp>
        <p:nvSpPr>
          <p:cNvPr id="18" name="Text Box 13"/>
          <p:cNvSpPr txBox="1">
            <a:spLocks noChangeArrowheads="1"/>
          </p:cNvSpPr>
          <p:nvPr/>
        </p:nvSpPr>
        <p:spPr bwMode="auto">
          <a:xfrm>
            <a:off x="4765159" y="2546326"/>
            <a:ext cx="727075" cy="3417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b="1" dirty="0">
                <a:solidFill>
                  <a:schemeClr val="tx1">
                    <a:lumMod val="85000"/>
                    <a:lumOff val="15000"/>
                  </a:schemeClr>
                </a:solidFill>
                <a:latin typeface="Tahoma" charset="0"/>
              </a:rPr>
              <a:t>law</a:t>
            </a:r>
          </a:p>
        </p:txBody>
      </p:sp>
      <p:sp>
        <p:nvSpPr>
          <p:cNvPr id="20" name="Text Box 15"/>
          <p:cNvSpPr txBox="1">
            <a:spLocks noChangeArrowheads="1"/>
          </p:cNvSpPr>
          <p:nvPr/>
        </p:nvSpPr>
        <p:spPr bwMode="auto">
          <a:xfrm>
            <a:off x="5765093" y="1854337"/>
            <a:ext cx="11811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b="1" dirty="0">
                <a:solidFill>
                  <a:schemeClr val="tx1">
                    <a:lumMod val="85000"/>
                    <a:lumOff val="15000"/>
                  </a:schemeClr>
                </a:solidFill>
                <a:latin typeface="Tahoma" charset="0"/>
              </a:rPr>
              <a:t>gospel</a:t>
            </a:r>
          </a:p>
        </p:txBody>
      </p:sp>
      <p:cxnSp>
        <p:nvCxnSpPr>
          <p:cNvPr id="21" name="AutoShape 16"/>
          <p:cNvCxnSpPr>
            <a:cxnSpLocks noChangeShapeType="1"/>
          </p:cNvCxnSpPr>
          <p:nvPr/>
        </p:nvCxnSpPr>
        <p:spPr bwMode="auto">
          <a:xfrm flipH="1" flipV="1">
            <a:off x="3798888" y="3866497"/>
            <a:ext cx="1" cy="533372"/>
          </a:xfrm>
          <a:prstGeom prst="straightConnector1">
            <a:avLst/>
          </a:prstGeom>
          <a:noFill/>
          <a:ln w="50800" cap="flat">
            <a:solidFill>
              <a:schemeClr val="accent4"/>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22" name="AutoShape 17"/>
          <p:cNvCxnSpPr>
            <a:cxnSpLocks noChangeShapeType="1"/>
          </p:cNvCxnSpPr>
          <p:nvPr/>
        </p:nvCxnSpPr>
        <p:spPr bwMode="auto">
          <a:xfrm flipH="1" flipV="1">
            <a:off x="5196272" y="3220725"/>
            <a:ext cx="12948" cy="1218519"/>
          </a:xfrm>
          <a:prstGeom prst="straightConnector1">
            <a:avLst/>
          </a:prstGeom>
          <a:noFill/>
          <a:ln w="50800" cap="flat">
            <a:solidFill>
              <a:schemeClr val="accent4"/>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23" name="AutoShape 18"/>
          <p:cNvCxnSpPr>
            <a:cxnSpLocks noChangeShapeType="1"/>
          </p:cNvCxnSpPr>
          <p:nvPr/>
        </p:nvCxnSpPr>
        <p:spPr bwMode="auto">
          <a:xfrm flipV="1">
            <a:off x="6502322" y="2376041"/>
            <a:ext cx="6444" cy="2076256"/>
          </a:xfrm>
          <a:prstGeom prst="straightConnector1">
            <a:avLst/>
          </a:prstGeom>
          <a:noFill/>
          <a:ln w="50800" cap="flat">
            <a:solidFill>
              <a:schemeClr val="accent4"/>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24" name="AutoShape 19"/>
          <p:cNvCxnSpPr>
            <a:cxnSpLocks noChangeShapeType="1"/>
          </p:cNvCxnSpPr>
          <p:nvPr/>
        </p:nvCxnSpPr>
        <p:spPr bwMode="auto">
          <a:xfrm flipV="1">
            <a:off x="8012537" y="1442960"/>
            <a:ext cx="33940" cy="2982002"/>
          </a:xfrm>
          <a:prstGeom prst="straightConnector1">
            <a:avLst/>
          </a:prstGeom>
          <a:noFill/>
          <a:ln w="50800" cap="flat">
            <a:solidFill>
              <a:schemeClr val="accent4"/>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25" name="Text Box 15"/>
          <p:cNvSpPr txBox="1">
            <a:spLocks noChangeArrowheads="1"/>
          </p:cNvSpPr>
          <p:nvPr/>
        </p:nvSpPr>
        <p:spPr bwMode="auto">
          <a:xfrm>
            <a:off x="4530261" y="1550595"/>
            <a:ext cx="2386445" cy="50450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dirty="0">
                <a:solidFill>
                  <a:schemeClr val="tx1">
                    <a:lumMod val="85000"/>
                    <a:lumOff val="15000"/>
                  </a:schemeClr>
                </a:solidFill>
                <a:latin typeface="Tahoma" charset="0"/>
              </a:rPr>
              <a:t>John 16:12 &amp; 25</a:t>
            </a:r>
          </a:p>
        </p:txBody>
      </p:sp>
      <p:sp>
        <p:nvSpPr>
          <p:cNvPr id="27" name="Text Box 1"/>
          <p:cNvSpPr txBox="1">
            <a:spLocks noChangeArrowheads="1"/>
          </p:cNvSpPr>
          <p:nvPr/>
        </p:nvSpPr>
        <p:spPr bwMode="auto">
          <a:xfrm>
            <a:off x="2705643" y="922682"/>
            <a:ext cx="3595686" cy="4847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sz="2800" b="1" dirty="0">
                <a:solidFill>
                  <a:schemeClr val="tx1">
                    <a:lumMod val="85000"/>
                    <a:lumOff val="15000"/>
                  </a:schemeClr>
                </a:solidFill>
                <a:latin typeface="Tahoma" charset="0"/>
              </a:rPr>
              <a:t>The Heart of God </a:t>
            </a:r>
          </a:p>
        </p:txBody>
      </p:sp>
      <p:sp>
        <p:nvSpPr>
          <p:cNvPr id="29" name="Rectangle 1"/>
          <p:cNvSpPr txBox="1">
            <a:spLocks noChangeArrowheads="1"/>
          </p:cNvSpPr>
          <p:nvPr/>
        </p:nvSpPr>
        <p:spPr>
          <a:xfrm>
            <a:off x="881435" y="432774"/>
            <a:ext cx="2655344" cy="887314"/>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The Ideal of    </a:t>
            </a:r>
          </a:p>
          <a:p>
            <a:pPr algn="l" eaLnBrk="1" hangingPunct="1">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Creation</a:t>
            </a:r>
          </a:p>
        </p:txBody>
      </p:sp>
      <p:sp>
        <p:nvSpPr>
          <p:cNvPr id="30" name="Rectangle 1"/>
          <p:cNvSpPr txBox="1">
            <a:spLocks noChangeArrowheads="1"/>
          </p:cNvSpPr>
          <p:nvPr/>
        </p:nvSpPr>
        <p:spPr>
          <a:xfrm>
            <a:off x="1378665" y="3334055"/>
            <a:ext cx="1372785" cy="524471"/>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buClrTx/>
              <a:buSzTx/>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The Fall</a:t>
            </a:r>
          </a:p>
        </p:txBody>
      </p:sp>
      <p:sp>
        <p:nvSpPr>
          <p:cNvPr id="31" name="Rectangle 1"/>
          <p:cNvSpPr txBox="1">
            <a:spLocks noChangeArrowheads="1"/>
          </p:cNvSpPr>
          <p:nvPr/>
        </p:nvSpPr>
        <p:spPr>
          <a:xfrm>
            <a:off x="6965488" y="876431"/>
            <a:ext cx="2178512" cy="516243"/>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buClrTx/>
              <a:buSzTx/>
              <a:buFont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Restoration </a:t>
            </a:r>
          </a:p>
        </p:txBody>
      </p:sp>
      <p:pic>
        <p:nvPicPr>
          <p:cNvPr id="34" name="Abonim_praying01.png" descr="/Users/gservito/Documents/U sources/Abonim_praying01.png"/>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2751450" y="1405921"/>
            <a:ext cx="4500461" cy="3318962"/>
          </a:xfrm>
          <a:prstGeom prst="rect">
            <a:avLst/>
          </a:prstGeom>
        </p:spPr>
      </p:pic>
      <p:sp>
        <p:nvSpPr>
          <p:cNvPr id="2" name="Slide Number Placeholder 1"/>
          <p:cNvSpPr>
            <a:spLocks noGrp="1"/>
          </p:cNvSpPr>
          <p:nvPr>
            <p:ph type="sldNum" sz="quarter" idx="12"/>
          </p:nvPr>
        </p:nvSpPr>
        <p:spPr/>
        <p:txBody>
          <a:bodyPr/>
          <a:lstStyle/>
          <a:p>
            <a:pPr>
              <a:defRPr/>
            </a:pPr>
            <a:fld id="{CA2498A4-D523-F748-A7F0-0215F525CC41}" type="slidenum">
              <a:rPr lang="en-US" smtClean="0"/>
              <a:pPr>
                <a:defRPr/>
              </a:pPr>
              <a:t>16</a:t>
            </a:fld>
            <a:endParaRPr lang="en-US" dirty="0"/>
          </a:p>
        </p:txBody>
      </p:sp>
      <p:pic>
        <p:nvPicPr>
          <p:cNvPr id="3" name="Picture 2"/>
          <p:cNvPicPr>
            <a:picLocks noChangeAspect="1"/>
          </p:cNvPicPr>
          <p:nvPr/>
        </p:nvPicPr>
        <p:blipFill>
          <a:blip r:embed="rId5"/>
          <a:stretch>
            <a:fillRect/>
          </a:stretch>
        </p:blipFill>
        <p:spPr>
          <a:xfrm>
            <a:off x="5919406" y="938482"/>
            <a:ext cx="427730" cy="471675"/>
          </a:xfrm>
          <a:prstGeom prst="rect">
            <a:avLst/>
          </a:prstGeom>
        </p:spPr>
      </p:pic>
    </p:spTree>
    <p:extLst>
      <p:ext uri="{BB962C8B-B14F-4D97-AF65-F5344CB8AC3E}">
        <p14:creationId xmlns:p14="http://schemas.microsoft.com/office/powerpoint/2010/main" val="353334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685800" y="361950"/>
            <a:ext cx="8077200" cy="3353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20000"/>
              </a:lnSpc>
            </a:pPr>
            <a:r>
              <a:rPr lang="en-US" dirty="0">
                <a:solidFill>
                  <a:srgbClr val="000000"/>
                </a:solidFill>
                <a:latin typeface="Georgia" charset="0"/>
                <a:cs typeface="Georgia" charset="0"/>
              </a:rPr>
              <a:t>“You have to know the heart of God before creation, His heart during the process of creation, and His grieving heart after the Fall. You have to understand the sorrowful heart with which He has been leading human history toward restoration, and His heart of hope for a new world after restoration is completed.”</a:t>
            </a:r>
            <a:endParaRPr lang="en-US" altLang="ja-JP" dirty="0">
              <a:solidFill>
                <a:srgbClr val="000000"/>
              </a:solidFill>
              <a:latin typeface="Georgia" charset="0"/>
              <a:cs typeface="Georgia" charset="0"/>
            </a:endParaRPr>
          </a:p>
          <a:p>
            <a:pPr lvl="3" algn="r" eaLnBrk="1" hangingPunct="1">
              <a:spcBef>
                <a:spcPts val="1800"/>
              </a:spcBef>
            </a:pPr>
            <a:r>
              <a:rPr lang="en-US" sz="2000" i="1" dirty="0">
                <a:solidFill>
                  <a:srgbClr val="000000"/>
                </a:solidFill>
                <a:latin typeface="Georgia" charset="0"/>
                <a:cs typeface="Georgia" charset="0"/>
              </a:rPr>
              <a:t>Rev S M Moon, </a:t>
            </a:r>
            <a:r>
              <a:rPr lang="en-US" sz="2000" i="1" dirty="0" err="1">
                <a:solidFill>
                  <a:srgbClr val="000000"/>
                </a:solidFill>
                <a:latin typeface="Georgia" charset="0"/>
                <a:cs typeface="Georgia" charset="0"/>
              </a:rPr>
              <a:t>Cheon</a:t>
            </a:r>
            <a:r>
              <a:rPr lang="en-US" sz="2000" i="1" dirty="0">
                <a:solidFill>
                  <a:srgbClr val="000000"/>
                </a:solidFill>
                <a:latin typeface="Georgia" charset="0"/>
                <a:cs typeface="Georgia" charset="0"/>
              </a:rPr>
              <a:t> </a:t>
            </a:r>
            <a:r>
              <a:rPr lang="en-US" sz="2000" i="1" dirty="0" err="1">
                <a:solidFill>
                  <a:srgbClr val="000000"/>
                </a:solidFill>
                <a:latin typeface="Georgia" charset="0"/>
                <a:cs typeface="Georgia" charset="0"/>
              </a:rPr>
              <a:t>Seong</a:t>
            </a:r>
            <a:r>
              <a:rPr lang="en-US" sz="2000" i="1" dirty="0">
                <a:solidFill>
                  <a:srgbClr val="000000"/>
                </a:solidFill>
                <a:latin typeface="Georgia" charset="0"/>
                <a:cs typeface="Georgia" charset="0"/>
              </a:rPr>
              <a:t> </a:t>
            </a:r>
            <a:r>
              <a:rPr lang="en-US" sz="2000" i="1" dirty="0" err="1">
                <a:solidFill>
                  <a:srgbClr val="000000"/>
                </a:solidFill>
                <a:latin typeface="Georgia" charset="0"/>
                <a:cs typeface="Georgia" charset="0"/>
              </a:rPr>
              <a:t>Gyeong</a:t>
            </a:r>
            <a:r>
              <a:rPr lang="en-US" sz="2000" i="1" dirty="0">
                <a:solidFill>
                  <a:srgbClr val="000000"/>
                </a:solidFill>
                <a:latin typeface="Georgia" charset="0"/>
                <a:cs typeface="Georgia" charset="0"/>
              </a:rPr>
              <a:t>, p. 53</a:t>
            </a:r>
            <a:endParaRPr lang="en-US" sz="2000" i="1" dirty="0">
              <a:solidFill>
                <a:srgbClr val="262626"/>
              </a:solidFill>
              <a:latin typeface="Georgia" charset="0"/>
              <a:cs typeface="Georgia" charset="0"/>
            </a:endParaRPr>
          </a:p>
        </p:txBody>
      </p:sp>
      <p:sp>
        <p:nvSpPr>
          <p:cNvPr id="2" name="Slide Number Placeholder 1"/>
          <p:cNvSpPr>
            <a:spLocks noGrp="1"/>
          </p:cNvSpPr>
          <p:nvPr>
            <p:ph type="sldNum" sz="quarter" idx="12"/>
          </p:nvPr>
        </p:nvSpPr>
        <p:spPr/>
        <p:txBody>
          <a:bodyPr/>
          <a:lstStyle/>
          <a:p>
            <a:pPr>
              <a:defRPr/>
            </a:pPr>
            <a:fld id="{CA2498A4-D523-F748-A7F0-0215F525CC41}" type="slidenum">
              <a:rPr lang="en-US" smtClean="0"/>
              <a:pPr>
                <a:defRPr/>
              </a:pPr>
              <a:t>17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8719" y="201762"/>
            <a:ext cx="1313331" cy="1344016"/>
          </a:xfrm>
          <a:prstGeom prst="rect">
            <a:avLst/>
          </a:prstGeom>
        </p:spPr>
      </p:pic>
      <p:sp>
        <p:nvSpPr>
          <p:cNvPr id="19461" name="Freeform 5"/>
          <p:cNvSpPr>
            <a:spLocks noChangeArrowheads="1"/>
          </p:cNvSpPr>
          <p:nvPr/>
        </p:nvSpPr>
        <p:spPr bwMode="auto">
          <a:xfrm>
            <a:off x="920517" y="1362031"/>
            <a:ext cx="7118117" cy="1200150"/>
          </a:xfrm>
          <a:custGeom>
            <a:avLst/>
            <a:gdLst>
              <a:gd name="T0" fmla="*/ 0 w 3430"/>
              <a:gd name="T1" fmla="*/ 0 h 1984"/>
              <a:gd name="T2" fmla="*/ 0 w 3430"/>
              <a:gd name="T3" fmla="*/ 1984 h 1984"/>
              <a:gd name="T4" fmla="*/ 3430 w 3430"/>
              <a:gd name="T5" fmla="*/ 1984 h 1984"/>
            </a:gdLst>
            <a:ahLst/>
            <a:cxnLst>
              <a:cxn ang="0">
                <a:pos x="T0" y="T1"/>
              </a:cxn>
              <a:cxn ang="0">
                <a:pos x="T2" y="T3"/>
              </a:cxn>
              <a:cxn ang="0">
                <a:pos x="T4" y="T5"/>
              </a:cxn>
            </a:cxnLst>
            <a:rect l="0" t="0" r="r" b="b"/>
            <a:pathLst>
              <a:path w="3430" h="1984">
                <a:moveTo>
                  <a:pt x="0" y="0"/>
                </a:moveTo>
                <a:lnTo>
                  <a:pt x="0" y="1984"/>
                </a:lnTo>
                <a:lnTo>
                  <a:pt x="3430" y="1984"/>
                </a:lnTo>
              </a:path>
            </a:pathLst>
          </a:custGeom>
          <a:noFill/>
          <a:ln w="38100" cap="flat">
            <a:solidFill>
              <a:schemeClr val="accent5"/>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chemeClr val="tx1">
                  <a:lumMod val="85000"/>
                  <a:lumOff val="15000"/>
                </a:schemeClr>
              </a:solidFill>
              <a:cs typeface="Arial Unicode MS" charset="0"/>
            </a:endParaRPr>
          </a:p>
        </p:txBody>
      </p:sp>
      <p:sp>
        <p:nvSpPr>
          <p:cNvPr id="11" name="AutoShape 13"/>
          <p:cNvSpPr>
            <a:spLocks noChangeArrowheads="1"/>
          </p:cNvSpPr>
          <p:nvPr/>
        </p:nvSpPr>
        <p:spPr bwMode="auto">
          <a:xfrm>
            <a:off x="579064" y="1551778"/>
            <a:ext cx="304800" cy="1005005"/>
          </a:xfrm>
          <a:prstGeom prst="upArrow">
            <a:avLst>
              <a:gd name="adj1" fmla="val 41886"/>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pic>
        <p:nvPicPr>
          <p:cNvPr id="26" name="Picture 2"/>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5562600" y="3648221"/>
            <a:ext cx="418579" cy="108349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8" name="Text Box 1"/>
          <p:cNvSpPr txBox="1">
            <a:spLocks noChangeArrowheads="1"/>
          </p:cNvSpPr>
          <p:nvPr/>
        </p:nvSpPr>
        <p:spPr bwMode="auto">
          <a:xfrm>
            <a:off x="6499779" y="3719331"/>
            <a:ext cx="2133600" cy="103605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sz="2800" dirty="0">
                <a:solidFill>
                  <a:schemeClr val="tx1">
                    <a:lumMod val="85000"/>
                    <a:lumOff val="15000"/>
                  </a:schemeClr>
                </a:solidFill>
                <a:latin typeface="Tahoma" charset="0"/>
              </a:rPr>
              <a:t>1000 feet </a:t>
            </a:r>
            <a:br>
              <a:rPr lang="en-US" sz="2800" dirty="0">
                <a:solidFill>
                  <a:schemeClr val="tx1">
                    <a:lumMod val="85000"/>
                    <a:lumOff val="15000"/>
                  </a:schemeClr>
                </a:solidFill>
                <a:latin typeface="Tahoma" charset="0"/>
              </a:rPr>
            </a:br>
            <a:r>
              <a:rPr lang="en-US" sz="2800" dirty="0">
                <a:solidFill>
                  <a:schemeClr val="tx1">
                    <a:lumMod val="85000"/>
                    <a:lumOff val="15000"/>
                  </a:schemeClr>
                </a:solidFill>
                <a:latin typeface="Tahoma" charset="0"/>
              </a:rPr>
              <a:t>underground</a:t>
            </a:r>
          </a:p>
        </p:txBody>
      </p:sp>
      <p:sp>
        <p:nvSpPr>
          <p:cNvPr id="12" name="Freeform 11"/>
          <p:cNvSpPr/>
          <p:nvPr/>
        </p:nvSpPr>
        <p:spPr>
          <a:xfrm>
            <a:off x="1140926" y="1809751"/>
            <a:ext cx="5127434" cy="2971800"/>
          </a:xfrm>
          <a:custGeom>
            <a:avLst/>
            <a:gdLst>
              <a:gd name="connsiteX0" fmla="*/ 33051 w 3194892"/>
              <a:gd name="connsiteY0" fmla="*/ 121186 h 3382179"/>
              <a:gd name="connsiteX1" fmla="*/ 407624 w 3194892"/>
              <a:gd name="connsiteY1" fmla="*/ 209321 h 3382179"/>
              <a:gd name="connsiteX2" fmla="*/ 473726 w 3194892"/>
              <a:gd name="connsiteY2" fmla="*/ 231354 h 3382179"/>
              <a:gd name="connsiteX3" fmla="*/ 506776 w 3194892"/>
              <a:gd name="connsiteY3" fmla="*/ 253388 h 3382179"/>
              <a:gd name="connsiteX4" fmla="*/ 539827 w 3194892"/>
              <a:gd name="connsiteY4" fmla="*/ 264405 h 3382179"/>
              <a:gd name="connsiteX5" fmla="*/ 583894 w 3194892"/>
              <a:gd name="connsiteY5" fmla="*/ 297456 h 3382179"/>
              <a:gd name="connsiteX6" fmla="*/ 649995 w 3194892"/>
              <a:gd name="connsiteY6" fmla="*/ 319489 h 3382179"/>
              <a:gd name="connsiteX7" fmla="*/ 716097 w 3194892"/>
              <a:gd name="connsiteY7" fmla="*/ 363557 h 3382179"/>
              <a:gd name="connsiteX8" fmla="*/ 771181 w 3194892"/>
              <a:gd name="connsiteY8" fmla="*/ 396607 h 3382179"/>
              <a:gd name="connsiteX9" fmla="*/ 837282 w 3194892"/>
              <a:gd name="connsiteY9" fmla="*/ 440675 h 3382179"/>
              <a:gd name="connsiteX10" fmla="*/ 892367 w 3194892"/>
              <a:gd name="connsiteY10" fmla="*/ 495759 h 3382179"/>
              <a:gd name="connsiteX11" fmla="*/ 936434 w 3194892"/>
              <a:gd name="connsiteY11" fmla="*/ 594911 h 3382179"/>
              <a:gd name="connsiteX12" fmla="*/ 958468 w 3194892"/>
              <a:gd name="connsiteY12" fmla="*/ 661012 h 3382179"/>
              <a:gd name="connsiteX13" fmla="*/ 969485 w 3194892"/>
              <a:gd name="connsiteY13" fmla="*/ 694063 h 3382179"/>
              <a:gd name="connsiteX14" fmla="*/ 980501 w 3194892"/>
              <a:gd name="connsiteY14" fmla="*/ 782198 h 3382179"/>
              <a:gd name="connsiteX15" fmla="*/ 991518 w 3194892"/>
              <a:gd name="connsiteY15" fmla="*/ 826265 h 3382179"/>
              <a:gd name="connsiteX16" fmla="*/ 1002535 w 3194892"/>
              <a:gd name="connsiteY16" fmla="*/ 958468 h 3382179"/>
              <a:gd name="connsiteX17" fmla="*/ 991518 w 3194892"/>
              <a:gd name="connsiteY17" fmla="*/ 1079653 h 3382179"/>
              <a:gd name="connsiteX18" fmla="*/ 980501 w 3194892"/>
              <a:gd name="connsiteY18" fmla="*/ 1123721 h 3382179"/>
              <a:gd name="connsiteX19" fmla="*/ 969485 w 3194892"/>
              <a:gd name="connsiteY19" fmla="*/ 1178805 h 3382179"/>
              <a:gd name="connsiteX20" fmla="*/ 947451 w 3194892"/>
              <a:gd name="connsiteY20" fmla="*/ 1244906 h 3382179"/>
              <a:gd name="connsiteX21" fmla="*/ 936434 w 3194892"/>
              <a:gd name="connsiteY21" fmla="*/ 1277957 h 3382179"/>
              <a:gd name="connsiteX22" fmla="*/ 881350 w 3194892"/>
              <a:gd name="connsiteY22" fmla="*/ 1355075 h 3382179"/>
              <a:gd name="connsiteX23" fmla="*/ 859316 w 3194892"/>
              <a:gd name="connsiteY23" fmla="*/ 1388126 h 3382179"/>
              <a:gd name="connsiteX24" fmla="*/ 815248 w 3194892"/>
              <a:gd name="connsiteY24" fmla="*/ 1465244 h 3382179"/>
              <a:gd name="connsiteX25" fmla="*/ 804232 w 3194892"/>
              <a:gd name="connsiteY25" fmla="*/ 1498294 h 3382179"/>
              <a:gd name="connsiteX26" fmla="*/ 738130 w 3194892"/>
              <a:gd name="connsiteY26" fmla="*/ 1586429 h 3382179"/>
              <a:gd name="connsiteX27" fmla="*/ 694063 w 3194892"/>
              <a:gd name="connsiteY27" fmla="*/ 1652530 h 3382179"/>
              <a:gd name="connsiteX28" fmla="*/ 661012 w 3194892"/>
              <a:gd name="connsiteY28" fmla="*/ 1718632 h 3382179"/>
              <a:gd name="connsiteX29" fmla="*/ 638979 w 3194892"/>
              <a:gd name="connsiteY29" fmla="*/ 1784733 h 3382179"/>
              <a:gd name="connsiteX30" fmla="*/ 627962 w 3194892"/>
              <a:gd name="connsiteY30" fmla="*/ 1817783 h 3382179"/>
              <a:gd name="connsiteX31" fmla="*/ 616945 w 3194892"/>
              <a:gd name="connsiteY31" fmla="*/ 1850834 h 3382179"/>
              <a:gd name="connsiteX32" fmla="*/ 605928 w 3194892"/>
              <a:gd name="connsiteY32" fmla="*/ 1883885 h 3382179"/>
              <a:gd name="connsiteX33" fmla="*/ 627962 w 3194892"/>
              <a:gd name="connsiteY33" fmla="*/ 2104222 h 3382179"/>
              <a:gd name="connsiteX34" fmla="*/ 649995 w 3194892"/>
              <a:gd name="connsiteY34" fmla="*/ 2203374 h 3382179"/>
              <a:gd name="connsiteX35" fmla="*/ 705080 w 3194892"/>
              <a:gd name="connsiteY35" fmla="*/ 2269475 h 3382179"/>
              <a:gd name="connsiteX36" fmla="*/ 749147 w 3194892"/>
              <a:gd name="connsiteY36" fmla="*/ 2335576 h 3382179"/>
              <a:gd name="connsiteX37" fmla="*/ 848299 w 3194892"/>
              <a:gd name="connsiteY37" fmla="*/ 2445745 h 3382179"/>
              <a:gd name="connsiteX38" fmla="*/ 881350 w 3194892"/>
              <a:gd name="connsiteY38" fmla="*/ 2467779 h 3382179"/>
              <a:gd name="connsiteX39" fmla="*/ 947451 w 3194892"/>
              <a:gd name="connsiteY39" fmla="*/ 2489812 h 3382179"/>
              <a:gd name="connsiteX40" fmla="*/ 1035586 w 3194892"/>
              <a:gd name="connsiteY40" fmla="*/ 2522863 h 3382179"/>
              <a:gd name="connsiteX41" fmla="*/ 1090670 w 3194892"/>
              <a:gd name="connsiteY41" fmla="*/ 2533880 h 3382179"/>
              <a:gd name="connsiteX42" fmla="*/ 1167788 w 3194892"/>
              <a:gd name="connsiteY42" fmla="*/ 2566930 h 3382179"/>
              <a:gd name="connsiteX43" fmla="*/ 1233889 w 3194892"/>
              <a:gd name="connsiteY43" fmla="*/ 2577947 h 3382179"/>
              <a:gd name="connsiteX44" fmla="*/ 1277957 w 3194892"/>
              <a:gd name="connsiteY44" fmla="*/ 2588964 h 3382179"/>
              <a:gd name="connsiteX45" fmla="*/ 1377109 w 3194892"/>
              <a:gd name="connsiteY45" fmla="*/ 2622015 h 3382179"/>
              <a:gd name="connsiteX46" fmla="*/ 1421176 w 3194892"/>
              <a:gd name="connsiteY46" fmla="*/ 2644048 h 3382179"/>
              <a:gd name="connsiteX47" fmla="*/ 1487277 w 3194892"/>
              <a:gd name="connsiteY47" fmla="*/ 2666082 h 3382179"/>
              <a:gd name="connsiteX48" fmla="*/ 1520328 w 3194892"/>
              <a:gd name="connsiteY48" fmla="*/ 2677099 h 3382179"/>
              <a:gd name="connsiteX49" fmla="*/ 1597446 w 3194892"/>
              <a:gd name="connsiteY49" fmla="*/ 2721167 h 3382179"/>
              <a:gd name="connsiteX50" fmla="*/ 1619480 w 3194892"/>
              <a:gd name="connsiteY50" fmla="*/ 2754217 h 3382179"/>
              <a:gd name="connsiteX51" fmla="*/ 1652530 w 3194892"/>
              <a:gd name="connsiteY51" fmla="*/ 2765234 h 3382179"/>
              <a:gd name="connsiteX52" fmla="*/ 1696598 w 3194892"/>
              <a:gd name="connsiteY52" fmla="*/ 2831335 h 3382179"/>
              <a:gd name="connsiteX53" fmla="*/ 1740665 w 3194892"/>
              <a:gd name="connsiteY53" fmla="*/ 2864386 h 3382179"/>
              <a:gd name="connsiteX54" fmla="*/ 1773716 w 3194892"/>
              <a:gd name="connsiteY54" fmla="*/ 2919470 h 3382179"/>
              <a:gd name="connsiteX55" fmla="*/ 1795750 w 3194892"/>
              <a:gd name="connsiteY55" fmla="*/ 2963538 h 3382179"/>
              <a:gd name="connsiteX56" fmla="*/ 1839817 w 3194892"/>
              <a:gd name="connsiteY56" fmla="*/ 3029639 h 3382179"/>
              <a:gd name="connsiteX57" fmla="*/ 1894901 w 3194892"/>
              <a:gd name="connsiteY57" fmla="*/ 3106757 h 3382179"/>
              <a:gd name="connsiteX58" fmla="*/ 1994053 w 3194892"/>
              <a:gd name="connsiteY58" fmla="*/ 3183875 h 3382179"/>
              <a:gd name="connsiteX59" fmla="*/ 2027104 w 3194892"/>
              <a:gd name="connsiteY59" fmla="*/ 3205909 h 3382179"/>
              <a:gd name="connsiteX60" fmla="*/ 2060154 w 3194892"/>
              <a:gd name="connsiteY60" fmla="*/ 3238959 h 3382179"/>
              <a:gd name="connsiteX61" fmla="*/ 2137273 w 3194892"/>
              <a:gd name="connsiteY61" fmla="*/ 3272010 h 3382179"/>
              <a:gd name="connsiteX62" fmla="*/ 2236424 w 3194892"/>
              <a:gd name="connsiteY62" fmla="*/ 3316077 h 3382179"/>
              <a:gd name="connsiteX63" fmla="*/ 2269475 w 3194892"/>
              <a:gd name="connsiteY63" fmla="*/ 3327094 h 3382179"/>
              <a:gd name="connsiteX64" fmla="*/ 2302526 w 3194892"/>
              <a:gd name="connsiteY64" fmla="*/ 3349128 h 3382179"/>
              <a:gd name="connsiteX65" fmla="*/ 2357610 w 3194892"/>
              <a:gd name="connsiteY65" fmla="*/ 3360145 h 3382179"/>
              <a:gd name="connsiteX66" fmla="*/ 2478795 w 3194892"/>
              <a:gd name="connsiteY66" fmla="*/ 3382179 h 3382179"/>
              <a:gd name="connsiteX67" fmla="*/ 2721167 w 3194892"/>
              <a:gd name="connsiteY67" fmla="*/ 3371162 h 3382179"/>
              <a:gd name="connsiteX68" fmla="*/ 2897436 w 3194892"/>
              <a:gd name="connsiteY68" fmla="*/ 3371162 h 3382179"/>
              <a:gd name="connsiteX69" fmla="*/ 3007605 w 3194892"/>
              <a:gd name="connsiteY69" fmla="*/ 3349128 h 3382179"/>
              <a:gd name="connsiteX70" fmla="*/ 3051673 w 3194892"/>
              <a:gd name="connsiteY70" fmla="*/ 3338111 h 3382179"/>
              <a:gd name="connsiteX71" fmla="*/ 3106757 w 3194892"/>
              <a:gd name="connsiteY71" fmla="*/ 3327094 h 3382179"/>
              <a:gd name="connsiteX72" fmla="*/ 3161841 w 3194892"/>
              <a:gd name="connsiteY72" fmla="*/ 3283027 h 3382179"/>
              <a:gd name="connsiteX73" fmla="*/ 3194892 w 3194892"/>
              <a:gd name="connsiteY73" fmla="*/ 3216926 h 3382179"/>
              <a:gd name="connsiteX74" fmla="*/ 3183875 w 3194892"/>
              <a:gd name="connsiteY74" fmla="*/ 2853369 h 3382179"/>
              <a:gd name="connsiteX75" fmla="*/ 3172858 w 3194892"/>
              <a:gd name="connsiteY75" fmla="*/ 2798285 h 3382179"/>
              <a:gd name="connsiteX76" fmla="*/ 3161841 w 3194892"/>
              <a:gd name="connsiteY76" fmla="*/ 2699133 h 3382179"/>
              <a:gd name="connsiteX77" fmla="*/ 3150824 w 3194892"/>
              <a:gd name="connsiteY77" fmla="*/ 2644048 h 3382179"/>
              <a:gd name="connsiteX78" fmla="*/ 3139807 w 3194892"/>
              <a:gd name="connsiteY78" fmla="*/ 2577947 h 3382179"/>
              <a:gd name="connsiteX79" fmla="*/ 3161841 w 3194892"/>
              <a:gd name="connsiteY79" fmla="*/ 2335576 h 3382179"/>
              <a:gd name="connsiteX80" fmla="*/ 3172858 w 3194892"/>
              <a:gd name="connsiteY80" fmla="*/ 2236424 h 3382179"/>
              <a:gd name="connsiteX81" fmla="*/ 3161841 w 3194892"/>
              <a:gd name="connsiteY81" fmla="*/ 2137273 h 3382179"/>
              <a:gd name="connsiteX82" fmla="*/ 3150824 w 3194892"/>
              <a:gd name="connsiteY82" fmla="*/ 2093205 h 3382179"/>
              <a:gd name="connsiteX83" fmla="*/ 3117774 w 3194892"/>
              <a:gd name="connsiteY83" fmla="*/ 2060154 h 3382179"/>
              <a:gd name="connsiteX84" fmla="*/ 3084723 w 3194892"/>
              <a:gd name="connsiteY84" fmla="*/ 2038121 h 3382179"/>
              <a:gd name="connsiteX85" fmla="*/ 2985571 w 3194892"/>
              <a:gd name="connsiteY85" fmla="*/ 2016087 h 3382179"/>
              <a:gd name="connsiteX86" fmla="*/ 2765234 w 3194892"/>
              <a:gd name="connsiteY86" fmla="*/ 2038121 h 3382179"/>
              <a:gd name="connsiteX87" fmla="*/ 2732183 w 3194892"/>
              <a:gd name="connsiteY87" fmla="*/ 2049138 h 3382179"/>
              <a:gd name="connsiteX88" fmla="*/ 2677099 w 3194892"/>
              <a:gd name="connsiteY88" fmla="*/ 2060154 h 3382179"/>
              <a:gd name="connsiteX89" fmla="*/ 2610998 w 3194892"/>
              <a:gd name="connsiteY89" fmla="*/ 2093205 h 3382179"/>
              <a:gd name="connsiteX90" fmla="*/ 2522863 w 3194892"/>
              <a:gd name="connsiteY90" fmla="*/ 2159306 h 3382179"/>
              <a:gd name="connsiteX91" fmla="*/ 2456762 w 3194892"/>
              <a:gd name="connsiteY91" fmla="*/ 2203374 h 3382179"/>
              <a:gd name="connsiteX92" fmla="*/ 2390661 w 3194892"/>
              <a:gd name="connsiteY92" fmla="*/ 2269475 h 3382179"/>
              <a:gd name="connsiteX93" fmla="*/ 2357610 w 3194892"/>
              <a:gd name="connsiteY93" fmla="*/ 2302526 h 3382179"/>
              <a:gd name="connsiteX94" fmla="*/ 2324559 w 3194892"/>
              <a:gd name="connsiteY94" fmla="*/ 2324559 h 3382179"/>
              <a:gd name="connsiteX95" fmla="*/ 2302526 w 3194892"/>
              <a:gd name="connsiteY95" fmla="*/ 2357610 h 3382179"/>
              <a:gd name="connsiteX96" fmla="*/ 2203374 w 3194892"/>
              <a:gd name="connsiteY96" fmla="*/ 2445745 h 3382179"/>
              <a:gd name="connsiteX97" fmla="*/ 2181340 w 3194892"/>
              <a:gd name="connsiteY97" fmla="*/ 2478795 h 3382179"/>
              <a:gd name="connsiteX98" fmla="*/ 2071171 w 3194892"/>
              <a:gd name="connsiteY98" fmla="*/ 2522863 h 3382179"/>
              <a:gd name="connsiteX99" fmla="*/ 2005070 w 3194892"/>
              <a:gd name="connsiteY99" fmla="*/ 2544897 h 3382179"/>
              <a:gd name="connsiteX100" fmla="*/ 1883885 w 3194892"/>
              <a:gd name="connsiteY100" fmla="*/ 2533880 h 3382179"/>
              <a:gd name="connsiteX101" fmla="*/ 1762699 w 3194892"/>
              <a:gd name="connsiteY101" fmla="*/ 2500829 h 3382179"/>
              <a:gd name="connsiteX102" fmla="*/ 1685581 w 3194892"/>
              <a:gd name="connsiteY102" fmla="*/ 2478795 h 3382179"/>
              <a:gd name="connsiteX103" fmla="*/ 1575412 w 3194892"/>
              <a:gd name="connsiteY103" fmla="*/ 2445745 h 3382179"/>
              <a:gd name="connsiteX104" fmla="*/ 1509311 w 3194892"/>
              <a:gd name="connsiteY104" fmla="*/ 2412694 h 3382179"/>
              <a:gd name="connsiteX105" fmla="*/ 1465244 w 3194892"/>
              <a:gd name="connsiteY105" fmla="*/ 2390660 h 3382179"/>
              <a:gd name="connsiteX106" fmla="*/ 1421176 w 3194892"/>
              <a:gd name="connsiteY106" fmla="*/ 2379644 h 3382179"/>
              <a:gd name="connsiteX107" fmla="*/ 1388126 w 3194892"/>
              <a:gd name="connsiteY107" fmla="*/ 2368627 h 3382179"/>
              <a:gd name="connsiteX108" fmla="*/ 1299991 w 3194892"/>
              <a:gd name="connsiteY108" fmla="*/ 2346593 h 3382179"/>
              <a:gd name="connsiteX109" fmla="*/ 1233889 w 3194892"/>
              <a:gd name="connsiteY109" fmla="*/ 2324559 h 3382179"/>
              <a:gd name="connsiteX110" fmla="*/ 1200839 w 3194892"/>
              <a:gd name="connsiteY110" fmla="*/ 2313542 h 3382179"/>
              <a:gd name="connsiteX111" fmla="*/ 1156771 w 3194892"/>
              <a:gd name="connsiteY111" fmla="*/ 2302526 h 3382179"/>
              <a:gd name="connsiteX112" fmla="*/ 1046603 w 3194892"/>
              <a:gd name="connsiteY112" fmla="*/ 2269475 h 3382179"/>
              <a:gd name="connsiteX113" fmla="*/ 958468 w 3194892"/>
              <a:gd name="connsiteY113" fmla="*/ 2214391 h 3382179"/>
              <a:gd name="connsiteX114" fmla="*/ 914400 w 3194892"/>
              <a:gd name="connsiteY114" fmla="*/ 2192357 h 3382179"/>
              <a:gd name="connsiteX115" fmla="*/ 892367 w 3194892"/>
              <a:gd name="connsiteY115" fmla="*/ 2159306 h 3382179"/>
              <a:gd name="connsiteX116" fmla="*/ 859316 w 3194892"/>
              <a:gd name="connsiteY116" fmla="*/ 2137273 h 3382179"/>
              <a:gd name="connsiteX117" fmla="*/ 837282 w 3194892"/>
              <a:gd name="connsiteY117" fmla="*/ 2093205 h 3382179"/>
              <a:gd name="connsiteX118" fmla="*/ 793215 w 3194892"/>
              <a:gd name="connsiteY118" fmla="*/ 2027104 h 3382179"/>
              <a:gd name="connsiteX119" fmla="*/ 793215 w 3194892"/>
              <a:gd name="connsiteY119" fmla="*/ 1828800 h 3382179"/>
              <a:gd name="connsiteX120" fmla="*/ 815248 w 3194892"/>
              <a:gd name="connsiteY120" fmla="*/ 1784733 h 3382179"/>
              <a:gd name="connsiteX121" fmla="*/ 826265 w 3194892"/>
              <a:gd name="connsiteY121" fmla="*/ 1740665 h 3382179"/>
              <a:gd name="connsiteX122" fmla="*/ 848299 w 3194892"/>
              <a:gd name="connsiteY122" fmla="*/ 1674564 h 3382179"/>
              <a:gd name="connsiteX123" fmla="*/ 859316 w 3194892"/>
              <a:gd name="connsiteY123" fmla="*/ 1641513 h 3382179"/>
              <a:gd name="connsiteX124" fmla="*/ 892367 w 3194892"/>
              <a:gd name="connsiteY124" fmla="*/ 1586429 h 3382179"/>
              <a:gd name="connsiteX125" fmla="*/ 914400 w 3194892"/>
              <a:gd name="connsiteY125" fmla="*/ 1520328 h 3382179"/>
              <a:gd name="connsiteX126" fmla="*/ 969485 w 3194892"/>
              <a:gd name="connsiteY126" fmla="*/ 1443210 h 3382179"/>
              <a:gd name="connsiteX127" fmla="*/ 991518 w 3194892"/>
              <a:gd name="connsiteY127" fmla="*/ 1410159 h 3382179"/>
              <a:gd name="connsiteX128" fmla="*/ 1035586 w 3194892"/>
              <a:gd name="connsiteY128" fmla="*/ 1311007 h 3382179"/>
              <a:gd name="connsiteX129" fmla="*/ 1068636 w 3194892"/>
              <a:gd name="connsiteY129" fmla="*/ 1233889 h 3382179"/>
              <a:gd name="connsiteX130" fmla="*/ 1112704 w 3194892"/>
              <a:gd name="connsiteY130" fmla="*/ 1134738 h 3382179"/>
              <a:gd name="connsiteX131" fmla="*/ 1123721 w 3194892"/>
              <a:gd name="connsiteY131" fmla="*/ 1079653 h 3382179"/>
              <a:gd name="connsiteX132" fmla="*/ 1134738 w 3194892"/>
              <a:gd name="connsiteY132" fmla="*/ 1046603 h 3382179"/>
              <a:gd name="connsiteX133" fmla="*/ 1145754 w 3194892"/>
              <a:gd name="connsiteY133" fmla="*/ 1002535 h 3382179"/>
              <a:gd name="connsiteX134" fmla="*/ 1123721 w 3194892"/>
              <a:gd name="connsiteY134" fmla="*/ 826265 h 3382179"/>
              <a:gd name="connsiteX135" fmla="*/ 1101687 w 3194892"/>
              <a:gd name="connsiteY135" fmla="*/ 672029 h 3382179"/>
              <a:gd name="connsiteX136" fmla="*/ 1068636 w 3194892"/>
              <a:gd name="connsiteY136" fmla="*/ 616945 h 3382179"/>
              <a:gd name="connsiteX137" fmla="*/ 1035586 w 3194892"/>
              <a:gd name="connsiteY137" fmla="*/ 539827 h 3382179"/>
              <a:gd name="connsiteX138" fmla="*/ 1002535 w 3194892"/>
              <a:gd name="connsiteY138" fmla="*/ 506776 h 3382179"/>
              <a:gd name="connsiteX139" fmla="*/ 947451 w 3194892"/>
              <a:gd name="connsiteY139" fmla="*/ 407624 h 3382179"/>
              <a:gd name="connsiteX140" fmla="*/ 892367 w 3194892"/>
              <a:gd name="connsiteY140" fmla="*/ 330506 h 3382179"/>
              <a:gd name="connsiteX141" fmla="*/ 859316 w 3194892"/>
              <a:gd name="connsiteY141" fmla="*/ 308473 h 3382179"/>
              <a:gd name="connsiteX142" fmla="*/ 793215 w 3194892"/>
              <a:gd name="connsiteY142" fmla="*/ 242371 h 3382179"/>
              <a:gd name="connsiteX143" fmla="*/ 771181 w 3194892"/>
              <a:gd name="connsiteY143" fmla="*/ 209321 h 3382179"/>
              <a:gd name="connsiteX144" fmla="*/ 683046 w 3194892"/>
              <a:gd name="connsiteY144" fmla="*/ 154236 h 3382179"/>
              <a:gd name="connsiteX145" fmla="*/ 649995 w 3194892"/>
              <a:gd name="connsiteY145" fmla="*/ 132203 h 3382179"/>
              <a:gd name="connsiteX146" fmla="*/ 572877 w 3194892"/>
              <a:gd name="connsiteY146" fmla="*/ 110169 h 3382179"/>
              <a:gd name="connsiteX147" fmla="*/ 396607 w 3194892"/>
              <a:gd name="connsiteY147" fmla="*/ 88135 h 3382179"/>
              <a:gd name="connsiteX148" fmla="*/ 308473 w 3194892"/>
              <a:gd name="connsiteY148" fmla="*/ 88135 h 3382179"/>
              <a:gd name="connsiteX149" fmla="*/ 209321 w 3194892"/>
              <a:gd name="connsiteY149" fmla="*/ 99152 h 3382179"/>
              <a:gd name="connsiteX150" fmla="*/ 110169 w 3194892"/>
              <a:gd name="connsiteY150" fmla="*/ 66101 h 3382179"/>
              <a:gd name="connsiteX151" fmla="*/ 77118 w 3194892"/>
              <a:gd name="connsiteY151" fmla="*/ 55085 h 3382179"/>
              <a:gd name="connsiteX152" fmla="*/ 11017 w 3194892"/>
              <a:gd name="connsiteY152" fmla="*/ 22034 h 3382179"/>
              <a:gd name="connsiteX153" fmla="*/ 0 w 3194892"/>
              <a:gd name="connsiteY153" fmla="*/ 0 h 338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3194892" h="3382179">
                <a:moveTo>
                  <a:pt x="33051" y="121186"/>
                </a:moveTo>
                <a:lnTo>
                  <a:pt x="407624" y="209321"/>
                </a:lnTo>
                <a:cubicBezTo>
                  <a:pt x="430156" y="214954"/>
                  <a:pt x="473726" y="231354"/>
                  <a:pt x="473726" y="231354"/>
                </a:cubicBezTo>
                <a:cubicBezTo>
                  <a:pt x="484743" y="238699"/>
                  <a:pt x="494933" y="247467"/>
                  <a:pt x="506776" y="253388"/>
                </a:cubicBezTo>
                <a:cubicBezTo>
                  <a:pt x="517163" y="258582"/>
                  <a:pt x="529744" y="258643"/>
                  <a:pt x="539827" y="264405"/>
                </a:cubicBezTo>
                <a:cubicBezTo>
                  <a:pt x="555769" y="273515"/>
                  <a:pt x="567471" y="289245"/>
                  <a:pt x="583894" y="297456"/>
                </a:cubicBezTo>
                <a:cubicBezTo>
                  <a:pt x="604667" y="307843"/>
                  <a:pt x="649995" y="319489"/>
                  <a:pt x="649995" y="319489"/>
                </a:cubicBezTo>
                <a:cubicBezTo>
                  <a:pt x="672029" y="334178"/>
                  <a:pt x="693389" y="349932"/>
                  <a:pt x="716097" y="363557"/>
                </a:cubicBezTo>
                <a:cubicBezTo>
                  <a:pt x="734458" y="374574"/>
                  <a:pt x="753116" y="385111"/>
                  <a:pt x="771181" y="396607"/>
                </a:cubicBezTo>
                <a:cubicBezTo>
                  <a:pt x="793522" y="410824"/>
                  <a:pt x="837282" y="440675"/>
                  <a:pt x="837282" y="440675"/>
                </a:cubicBezTo>
                <a:cubicBezTo>
                  <a:pt x="896042" y="528816"/>
                  <a:pt x="818917" y="422309"/>
                  <a:pt x="892367" y="495759"/>
                </a:cubicBezTo>
                <a:cubicBezTo>
                  <a:pt x="918552" y="521944"/>
                  <a:pt x="925527" y="562190"/>
                  <a:pt x="936434" y="594911"/>
                </a:cubicBezTo>
                <a:lnTo>
                  <a:pt x="958468" y="661012"/>
                </a:lnTo>
                <a:lnTo>
                  <a:pt x="969485" y="694063"/>
                </a:lnTo>
                <a:cubicBezTo>
                  <a:pt x="973157" y="723441"/>
                  <a:pt x="975634" y="752994"/>
                  <a:pt x="980501" y="782198"/>
                </a:cubicBezTo>
                <a:cubicBezTo>
                  <a:pt x="982990" y="797133"/>
                  <a:pt x="989640" y="811241"/>
                  <a:pt x="991518" y="826265"/>
                </a:cubicBezTo>
                <a:cubicBezTo>
                  <a:pt x="997003" y="870144"/>
                  <a:pt x="998863" y="914400"/>
                  <a:pt x="1002535" y="958468"/>
                </a:cubicBezTo>
                <a:cubicBezTo>
                  <a:pt x="998863" y="998863"/>
                  <a:pt x="996879" y="1039447"/>
                  <a:pt x="991518" y="1079653"/>
                </a:cubicBezTo>
                <a:cubicBezTo>
                  <a:pt x="989517" y="1094662"/>
                  <a:pt x="983786" y="1108940"/>
                  <a:pt x="980501" y="1123721"/>
                </a:cubicBezTo>
                <a:cubicBezTo>
                  <a:pt x="976439" y="1142000"/>
                  <a:pt x="974412" y="1160740"/>
                  <a:pt x="969485" y="1178805"/>
                </a:cubicBezTo>
                <a:cubicBezTo>
                  <a:pt x="963374" y="1201212"/>
                  <a:pt x="954796" y="1222872"/>
                  <a:pt x="947451" y="1244906"/>
                </a:cubicBezTo>
                <a:cubicBezTo>
                  <a:pt x="943779" y="1255923"/>
                  <a:pt x="942876" y="1268295"/>
                  <a:pt x="936434" y="1277957"/>
                </a:cubicBezTo>
                <a:cubicBezTo>
                  <a:pt x="884498" y="1355859"/>
                  <a:pt x="949687" y="1259402"/>
                  <a:pt x="881350" y="1355075"/>
                </a:cubicBezTo>
                <a:cubicBezTo>
                  <a:pt x="873654" y="1365850"/>
                  <a:pt x="865238" y="1376283"/>
                  <a:pt x="859316" y="1388126"/>
                </a:cubicBezTo>
                <a:cubicBezTo>
                  <a:pt x="817257" y="1472242"/>
                  <a:pt x="895168" y="1358684"/>
                  <a:pt x="815248" y="1465244"/>
                </a:cubicBezTo>
                <a:cubicBezTo>
                  <a:pt x="811576" y="1476261"/>
                  <a:pt x="809425" y="1487907"/>
                  <a:pt x="804232" y="1498294"/>
                </a:cubicBezTo>
                <a:cubicBezTo>
                  <a:pt x="791322" y="1524115"/>
                  <a:pt x="751103" y="1568591"/>
                  <a:pt x="738130" y="1586429"/>
                </a:cubicBezTo>
                <a:cubicBezTo>
                  <a:pt x="722555" y="1607845"/>
                  <a:pt x="694063" y="1652530"/>
                  <a:pt x="694063" y="1652530"/>
                </a:cubicBezTo>
                <a:cubicBezTo>
                  <a:pt x="653882" y="1773073"/>
                  <a:pt x="717966" y="1590485"/>
                  <a:pt x="661012" y="1718632"/>
                </a:cubicBezTo>
                <a:cubicBezTo>
                  <a:pt x="651579" y="1739856"/>
                  <a:pt x="646323" y="1762699"/>
                  <a:pt x="638979" y="1784733"/>
                </a:cubicBezTo>
                <a:lnTo>
                  <a:pt x="627962" y="1817783"/>
                </a:lnTo>
                <a:lnTo>
                  <a:pt x="616945" y="1850834"/>
                </a:lnTo>
                <a:lnTo>
                  <a:pt x="605928" y="1883885"/>
                </a:lnTo>
                <a:cubicBezTo>
                  <a:pt x="614251" y="1992080"/>
                  <a:pt x="612715" y="2012740"/>
                  <a:pt x="627962" y="2104222"/>
                </a:cubicBezTo>
                <a:cubicBezTo>
                  <a:pt x="629387" y="2112771"/>
                  <a:pt x="644596" y="2190775"/>
                  <a:pt x="649995" y="2203374"/>
                </a:cubicBezTo>
                <a:cubicBezTo>
                  <a:pt x="666098" y="2240948"/>
                  <a:pt x="679816" y="2236992"/>
                  <a:pt x="705080" y="2269475"/>
                </a:cubicBezTo>
                <a:cubicBezTo>
                  <a:pt x="721338" y="2290378"/>
                  <a:pt x="734458" y="2313542"/>
                  <a:pt x="749147" y="2335576"/>
                </a:cubicBezTo>
                <a:cubicBezTo>
                  <a:pt x="778747" y="2379976"/>
                  <a:pt x="796411" y="2411153"/>
                  <a:pt x="848299" y="2445745"/>
                </a:cubicBezTo>
                <a:cubicBezTo>
                  <a:pt x="859316" y="2453090"/>
                  <a:pt x="869250" y="2462401"/>
                  <a:pt x="881350" y="2467779"/>
                </a:cubicBezTo>
                <a:cubicBezTo>
                  <a:pt x="902574" y="2477212"/>
                  <a:pt x="925887" y="2481186"/>
                  <a:pt x="947451" y="2489812"/>
                </a:cubicBezTo>
                <a:cubicBezTo>
                  <a:pt x="964303" y="2496553"/>
                  <a:pt x="1012557" y="2517106"/>
                  <a:pt x="1035586" y="2522863"/>
                </a:cubicBezTo>
                <a:cubicBezTo>
                  <a:pt x="1053752" y="2527405"/>
                  <a:pt x="1072504" y="2529338"/>
                  <a:pt x="1090670" y="2533880"/>
                </a:cubicBezTo>
                <a:cubicBezTo>
                  <a:pt x="1212279" y="2564283"/>
                  <a:pt x="1010130" y="2519633"/>
                  <a:pt x="1167788" y="2566930"/>
                </a:cubicBezTo>
                <a:cubicBezTo>
                  <a:pt x="1189184" y="2573349"/>
                  <a:pt x="1211985" y="2573566"/>
                  <a:pt x="1233889" y="2577947"/>
                </a:cubicBezTo>
                <a:cubicBezTo>
                  <a:pt x="1248736" y="2580917"/>
                  <a:pt x="1263485" y="2584511"/>
                  <a:pt x="1277957" y="2588964"/>
                </a:cubicBezTo>
                <a:cubicBezTo>
                  <a:pt x="1311255" y="2599210"/>
                  <a:pt x="1345948" y="2606435"/>
                  <a:pt x="1377109" y="2622015"/>
                </a:cubicBezTo>
                <a:cubicBezTo>
                  <a:pt x="1391798" y="2629359"/>
                  <a:pt x="1405928" y="2637949"/>
                  <a:pt x="1421176" y="2644048"/>
                </a:cubicBezTo>
                <a:cubicBezTo>
                  <a:pt x="1442740" y="2652674"/>
                  <a:pt x="1465243" y="2658737"/>
                  <a:pt x="1487277" y="2666082"/>
                </a:cubicBezTo>
                <a:cubicBezTo>
                  <a:pt x="1498294" y="2669754"/>
                  <a:pt x="1510665" y="2670657"/>
                  <a:pt x="1520328" y="2677099"/>
                </a:cubicBezTo>
                <a:cubicBezTo>
                  <a:pt x="1567044" y="2708243"/>
                  <a:pt x="1541536" y="2693211"/>
                  <a:pt x="1597446" y="2721167"/>
                </a:cubicBezTo>
                <a:cubicBezTo>
                  <a:pt x="1604791" y="2732184"/>
                  <a:pt x="1609141" y="2745946"/>
                  <a:pt x="1619480" y="2754217"/>
                </a:cubicBezTo>
                <a:cubicBezTo>
                  <a:pt x="1628548" y="2761471"/>
                  <a:pt x="1644319" y="2757023"/>
                  <a:pt x="1652530" y="2765234"/>
                </a:cubicBezTo>
                <a:cubicBezTo>
                  <a:pt x="1671255" y="2783959"/>
                  <a:pt x="1675413" y="2815446"/>
                  <a:pt x="1696598" y="2831335"/>
                </a:cubicBezTo>
                <a:lnTo>
                  <a:pt x="1740665" y="2864386"/>
                </a:lnTo>
                <a:cubicBezTo>
                  <a:pt x="1751682" y="2882747"/>
                  <a:pt x="1763317" y="2900752"/>
                  <a:pt x="1773716" y="2919470"/>
                </a:cubicBezTo>
                <a:cubicBezTo>
                  <a:pt x="1781692" y="2933826"/>
                  <a:pt x="1787300" y="2949455"/>
                  <a:pt x="1795750" y="2963538"/>
                </a:cubicBezTo>
                <a:cubicBezTo>
                  <a:pt x="1809374" y="2986245"/>
                  <a:pt x="1825128" y="3007605"/>
                  <a:pt x="1839817" y="3029639"/>
                </a:cubicBezTo>
                <a:cubicBezTo>
                  <a:pt x="1857248" y="3055786"/>
                  <a:pt x="1874414" y="3082856"/>
                  <a:pt x="1894901" y="3106757"/>
                </a:cubicBezTo>
                <a:cubicBezTo>
                  <a:pt x="1929415" y="3147023"/>
                  <a:pt x="1944330" y="3150726"/>
                  <a:pt x="1994053" y="3183875"/>
                </a:cubicBezTo>
                <a:cubicBezTo>
                  <a:pt x="2005070" y="3191220"/>
                  <a:pt x="2017741" y="3196546"/>
                  <a:pt x="2027104" y="3205909"/>
                </a:cubicBezTo>
                <a:cubicBezTo>
                  <a:pt x="2038121" y="3216926"/>
                  <a:pt x="2047476" y="3229903"/>
                  <a:pt x="2060154" y="3238959"/>
                </a:cubicBezTo>
                <a:cubicBezTo>
                  <a:pt x="2083978" y="3255976"/>
                  <a:pt x="2110301" y="3263019"/>
                  <a:pt x="2137273" y="3272010"/>
                </a:cubicBezTo>
                <a:cubicBezTo>
                  <a:pt x="2189648" y="3306928"/>
                  <a:pt x="2157761" y="3289857"/>
                  <a:pt x="2236424" y="3316077"/>
                </a:cubicBezTo>
                <a:cubicBezTo>
                  <a:pt x="2247441" y="3319749"/>
                  <a:pt x="2259812" y="3320652"/>
                  <a:pt x="2269475" y="3327094"/>
                </a:cubicBezTo>
                <a:cubicBezTo>
                  <a:pt x="2280492" y="3334439"/>
                  <a:pt x="2290128" y="3344479"/>
                  <a:pt x="2302526" y="3349128"/>
                </a:cubicBezTo>
                <a:cubicBezTo>
                  <a:pt x="2320059" y="3355703"/>
                  <a:pt x="2339331" y="3356083"/>
                  <a:pt x="2357610" y="3360145"/>
                </a:cubicBezTo>
                <a:cubicBezTo>
                  <a:pt x="2451109" y="3380923"/>
                  <a:pt x="2345115" y="3363082"/>
                  <a:pt x="2478795" y="3382179"/>
                </a:cubicBezTo>
                <a:lnTo>
                  <a:pt x="2721167" y="3371162"/>
                </a:lnTo>
                <a:cubicBezTo>
                  <a:pt x="2880148" y="3361810"/>
                  <a:pt x="2806467" y="3348419"/>
                  <a:pt x="2897436" y="3371162"/>
                </a:cubicBezTo>
                <a:cubicBezTo>
                  <a:pt x="2999795" y="3345572"/>
                  <a:pt x="2872544" y="3376141"/>
                  <a:pt x="3007605" y="3349128"/>
                </a:cubicBezTo>
                <a:cubicBezTo>
                  <a:pt x="3022452" y="3346158"/>
                  <a:pt x="3036892" y="3341396"/>
                  <a:pt x="3051673" y="3338111"/>
                </a:cubicBezTo>
                <a:cubicBezTo>
                  <a:pt x="3069952" y="3334049"/>
                  <a:pt x="3088396" y="3330766"/>
                  <a:pt x="3106757" y="3327094"/>
                </a:cubicBezTo>
                <a:cubicBezTo>
                  <a:pt x="3169906" y="3232374"/>
                  <a:pt x="3085820" y="3343845"/>
                  <a:pt x="3161841" y="3283027"/>
                </a:cubicBezTo>
                <a:cubicBezTo>
                  <a:pt x="3181256" y="3267495"/>
                  <a:pt x="3187634" y="3238699"/>
                  <a:pt x="3194892" y="3216926"/>
                </a:cubicBezTo>
                <a:cubicBezTo>
                  <a:pt x="3191220" y="3095740"/>
                  <a:pt x="3190247" y="2974443"/>
                  <a:pt x="3183875" y="2853369"/>
                </a:cubicBezTo>
                <a:cubicBezTo>
                  <a:pt x="3182891" y="2834670"/>
                  <a:pt x="3175506" y="2816822"/>
                  <a:pt x="3172858" y="2798285"/>
                </a:cubicBezTo>
                <a:cubicBezTo>
                  <a:pt x="3168155" y="2765365"/>
                  <a:pt x="3166544" y="2732053"/>
                  <a:pt x="3161841" y="2699133"/>
                </a:cubicBezTo>
                <a:cubicBezTo>
                  <a:pt x="3159193" y="2680596"/>
                  <a:pt x="3154174" y="2662471"/>
                  <a:pt x="3150824" y="2644048"/>
                </a:cubicBezTo>
                <a:cubicBezTo>
                  <a:pt x="3146828" y="2622071"/>
                  <a:pt x="3143479" y="2599981"/>
                  <a:pt x="3139807" y="2577947"/>
                </a:cubicBezTo>
                <a:cubicBezTo>
                  <a:pt x="3168165" y="2464516"/>
                  <a:pt x="3144368" y="2571463"/>
                  <a:pt x="3161841" y="2335576"/>
                </a:cubicBezTo>
                <a:cubicBezTo>
                  <a:pt x="3164298" y="2302413"/>
                  <a:pt x="3169186" y="2269475"/>
                  <a:pt x="3172858" y="2236424"/>
                </a:cubicBezTo>
                <a:cubicBezTo>
                  <a:pt x="3169186" y="2203374"/>
                  <a:pt x="3166898" y="2170140"/>
                  <a:pt x="3161841" y="2137273"/>
                </a:cubicBezTo>
                <a:cubicBezTo>
                  <a:pt x="3159539" y="2122308"/>
                  <a:pt x="3158336" y="2106352"/>
                  <a:pt x="3150824" y="2093205"/>
                </a:cubicBezTo>
                <a:cubicBezTo>
                  <a:pt x="3143094" y="2079678"/>
                  <a:pt x="3129743" y="2070128"/>
                  <a:pt x="3117774" y="2060154"/>
                </a:cubicBezTo>
                <a:cubicBezTo>
                  <a:pt x="3107602" y="2051678"/>
                  <a:pt x="3096566" y="2044042"/>
                  <a:pt x="3084723" y="2038121"/>
                </a:cubicBezTo>
                <a:cubicBezTo>
                  <a:pt x="3057600" y="2024560"/>
                  <a:pt x="3010963" y="2020319"/>
                  <a:pt x="2985571" y="2016087"/>
                </a:cubicBezTo>
                <a:cubicBezTo>
                  <a:pt x="2923060" y="2020896"/>
                  <a:pt x="2831940" y="2024780"/>
                  <a:pt x="2765234" y="2038121"/>
                </a:cubicBezTo>
                <a:cubicBezTo>
                  <a:pt x="2753847" y="2040399"/>
                  <a:pt x="2743449" y="2046322"/>
                  <a:pt x="2732183" y="2049138"/>
                </a:cubicBezTo>
                <a:cubicBezTo>
                  <a:pt x="2714017" y="2053679"/>
                  <a:pt x="2695460" y="2056482"/>
                  <a:pt x="2677099" y="2060154"/>
                </a:cubicBezTo>
                <a:cubicBezTo>
                  <a:pt x="2582378" y="2123301"/>
                  <a:pt x="2702222" y="2047592"/>
                  <a:pt x="2610998" y="2093205"/>
                </a:cubicBezTo>
                <a:cubicBezTo>
                  <a:pt x="2585178" y="2106115"/>
                  <a:pt x="2540700" y="2146333"/>
                  <a:pt x="2522863" y="2159306"/>
                </a:cubicBezTo>
                <a:cubicBezTo>
                  <a:pt x="2501447" y="2174882"/>
                  <a:pt x="2475487" y="2184649"/>
                  <a:pt x="2456762" y="2203374"/>
                </a:cubicBezTo>
                <a:lnTo>
                  <a:pt x="2390661" y="2269475"/>
                </a:lnTo>
                <a:cubicBezTo>
                  <a:pt x="2379644" y="2280492"/>
                  <a:pt x="2370574" y="2293884"/>
                  <a:pt x="2357610" y="2302526"/>
                </a:cubicBezTo>
                <a:lnTo>
                  <a:pt x="2324559" y="2324559"/>
                </a:lnTo>
                <a:cubicBezTo>
                  <a:pt x="2317215" y="2335576"/>
                  <a:pt x="2311323" y="2347714"/>
                  <a:pt x="2302526" y="2357610"/>
                </a:cubicBezTo>
                <a:cubicBezTo>
                  <a:pt x="2247646" y="2419350"/>
                  <a:pt x="2253604" y="2412257"/>
                  <a:pt x="2203374" y="2445745"/>
                </a:cubicBezTo>
                <a:cubicBezTo>
                  <a:pt x="2196029" y="2456762"/>
                  <a:pt x="2190703" y="2469433"/>
                  <a:pt x="2181340" y="2478795"/>
                </a:cubicBezTo>
                <a:cubicBezTo>
                  <a:pt x="2151530" y="2508604"/>
                  <a:pt x="2109057" y="2511497"/>
                  <a:pt x="2071171" y="2522863"/>
                </a:cubicBezTo>
                <a:cubicBezTo>
                  <a:pt x="2048925" y="2529537"/>
                  <a:pt x="2005070" y="2544897"/>
                  <a:pt x="2005070" y="2544897"/>
                </a:cubicBezTo>
                <a:cubicBezTo>
                  <a:pt x="1964675" y="2541225"/>
                  <a:pt x="1923950" y="2540206"/>
                  <a:pt x="1883885" y="2533880"/>
                </a:cubicBezTo>
                <a:cubicBezTo>
                  <a:pt x="1811125" y="2522391"/>
                  <a:pt x="1814262" y="2516298"/>
                  <a:pt x="1762699" y="2500829"/>
                </a:cubicBezTo>
                <a:cubicBezTo>
                  <a:pt x="1737092" y="2493147"/>
                  <a:pt x="1711133" y="2486657"/>
                  <a:pt x="1685581" y="2478795"/>
                </a:cubicBezTo>
                <a:cubicBezTo>
                  <a:pt x="1569362" y="2443036"/>
                  <a:pt x="1665321" y="2468222"/>
                  <a:pt x="1575412" y="2445745"/>
                </a:cubicBezTo>
                <a:cubicBezTo>
                  <a:pt x="1511898" y="2403401"/>
                  <a:pt x="1573168" y="2440062"/>
                  <a:pt x="1509311" y="2412694"/>
                </a:cubicBezTo>
                <a:cubicBezTo>
                  <a:pt x="1494216" y="2406225"/>
                  <a:pt x="1480621" y="2396426"/>
                  <a:pt x="1465244" y="2390660"/>
                </a:cubicBezTo>
                <a:cubicBezTo>
                  <a:pt x="1451067" y="2385344"/>
                  <a:pt x="1435735" y="2383804"/>
                  <a:pt x="1421176" y="2379644"/>
                </a:cubicBezTo>
                <a:cubicBezTo>
                  <a:pt x="1410010" y="2376454"/>
                  <a:pt x="1399329" y="2371683"/>
                  <a:pt x="1388126" y="2368627"/>
                </a:cubicBezTo>
                <a:cubicBezTo>
                  <a:pt x="1358911" y="2360659"/>
                  <a:pt x="1328720" y="2356169"/>
                  <a:pt x="1299991" y="2346593"/>
                </a:cubicBezTo>
                <a:lnTo>
                  <a:pt x="1233889" y="2324559"/>
                </a:lnTo>
                <a:cubicBezTo>
                  <a:pt x="1222872" y="2320887"/>
                  <a:pt x="1212105" y="2316358"/>
                  <a:pt x="1200839" y="2313542"/>
                </a:cubicBezTo>
                <a:cubicBezTo>
                  <a:pt x="1186150" y="2309870"/>
                  <a:pt x="1171274" y="2306877"/>
                  <a:pt x="1156771" y="2302526"/>
                </a:cubicBezTo>
                <a:cubicBezTo>
                  <a:pt x="1022631" y="2262285"/>
                  <a:pt x="1148193" y="2294873"/>
                  <a:pt x="1046603" y="2269475"/>
                </a:cubicBezTo>
                <a:cubicBezTo>
                  <a:pt x="1012167" y="2246518"/>
                  <a:pt x="998333" y="2236538"/>
                  <a:pt x="958468" y="2214391"/>
                </a:cubicBezTo>
                <a:cubicBezTo>
                  <a:pt x="944112" y="2206415"/>
                  <a:pt x="929089" y="2199702"/>
                  <a:pt x="914400" y="2192357"/>
                </a:cubicBezTo>
                <a:cubicBezTo>
                  <a:pt x="907056" y="2181340"/>
                  <a:pt x="901730" y="2168669"/>
                  <a:pt x="892367" y="2159306"/>
                </a:cubicBezTo>
                <a:cubicBezTo>
                  <a:pt x="883004" y="2149943"/>
                  <a:pt x="867793" y="2147445"/>
                  <a:pt x="859316" y="2137273"/>
                </a:cubicBezTo>
                <a:cubicBezTo>
                  <a:pt x="848802" y="2124656"/>
                  <a:pt x="845732" y="2107288"/>
                  <a:pt x="837282" y="2093205"/>
                </a:cubicBezTo>
                <a:cubicBezTo>
                  <a:pt x="823658" y="2070498"/>
                  <a:pt x="793215" y="2027104"/>
                  <a:pt x="793215" y="2027104"/>
                </a:cubicBezTo>
                <a:cubicBezTo>
                  <a:pt x="772540" y="1944402"/>
                  <a:pt x="771443" y="1959434"/>
                  <a:pt x="793215" y="1828800"/>
                </a:cubicBezTo>
                <a:cubicBezTo>
                  <a:pt x="795915" y="1812601"/>
                  <a:pt x="809482" y="1800110"/>
                  <a:pt x="815248" y="1784733"/>
                </a:cubicBezTo>
                <a:cubicBezTo>
                  <a:pt x="820564" y="1770556"/>
                  <a:pt x="821914" y="1755168"/>
                  <a:pt x="826265" y="1740665"/>
                </a:cubicBezTo>
                <a:cubicBezTo>
                  <a:pt x="832939" y="1718419"/>
                  <a:pt x="840954" y="1696598"/>
                  <a:pt x="848299" y="1674564"/>
                </a:cubicBezTo>
                <a:cubicBezTo>
                  <a:pt x="851971" y="1663547"/>
                  <a:pt x="853341" y="1651471"/>
                  <a:pt x="859316" y="1641513"/>
                </a:cubicBezTo>
                <a:cubicBezTo>
                  <a:pt x="870333" y="1623152"/>
                  <a:pt x="883506" y="1605923"/>
                  <a:pt x="892367" y="1586429"/>
                </a:cubicBezTo>
                <a:cubicBezTo>
                  <a:pt x="901978" y="1565285"/>
                  <a:pt x="901517" y="1539653"/>
                  <a:pt x="914400" y="1520328"/>
                </a:cubicBezTo>
                <a:cubicBezTo>
                  <a:pt x="966340" y="1442418"/>
                  <a:pt x="901142" y="1538891"/>
                  <a:pt x="969485" y="1443210"/>
                </a:cubicBezTo>
                <a:cubicBezTo>
                  <a:pt x="977181" y="1432436"/>
                  <a:pt x="986141" y="1422258"/>
                  <a:pt x="991518" y="1410159"/>
                </a:cubicBezTo>
                <a:cubicBezTo>
                  <a:pt x="1043957" y="1292170"/>
                  <a:pt x="985722" y="1385803"/>
                  <a:pt x="1035586" y="1311007"/>
                </a:cubicBezTo>
                <a:cubicBezTo>
                  <a:pt x="1064729" y="1194439"/>
                  <a:pt x="1025162" y="1331706"/>
                  <a:pt x="1068636" y="1233889"/>
                </a:cubicBezTo>
                <a:cubicBezTo>
                  <a:pt x="1121073" y="1115904"/>
                  <a:pt x="1062841" y="1209530"/>
                  <a:pt x="1112704" y="1134738"/>
                </a:cubicBezTo>
                <a:cubicBezTo>
                  <a:pt x="1116376" y="1116376"/>
                  <a:pt x="1119179" y="1097819"/>
                  <a:pt x="1123721" y="1079653"/>
                </a:cubicBezTo>
                <a:cubicBezTo>
                  <a:pt x="1126538" y="1068387"/>
                  <a:pt x="1131548" y="1057769"/>
                  <a:pt x="1134738" y="1046603"/>
                </a:cubicBezTo>
                <a:cubicBezTo>
                  <a:pt x="1138898" y="1032044"/>
                  <a:pt x="1142082" y="1017224"/>
                  <a:pt x="1145754" y="1002535"/>
                </a:cubicBezTo>
                <a:cubicBezTo>
                  <a:pt x="1121304" y="733565"/>
                  <a:pt x="1148112" y="980740"/>
                  <a:pt x="1123721" y="826265"/>
                </a:cubicBezTo>
                <a:cubicBezTo>
                  <a:pt x="1115621" y="774967"/>
                  <a:pt x="1128407" y="716562"/>
                  <a:pt x="1101687" y="672029"/>
                </a:cubicBezTo>
                <a:cubicBezTo>
                  <a:pt x="1090670" y="653668"/>
                  <a:pt x="1078212" y="636097"/>
                  <a:pt x="1068636" y="616945"/>
                </a:cubicBezTo>
                <a:cubicBezTo>
                  <a:pt x="1044658" y="568988"/>
                  <a:pt x="1073801" y="593327"/>
                  <a:pt x="1035586" y="539827"/>
                </a:cubicBezTo>
                <a:cubicBezTo>
                  <a:pt x="1026530" y="527149"/>
                  <a:pt x="1013552" y="517793"/>
                  <a:pt x="1002535" y="506776"/>
                </a:cubicBezTo>
                <a:cubicBezTo>
                  <a:pt x="983144" y="448605"/>
                  <a:pt x="997959" y="483386"/>
                  <a:pt x="947451" y="407624"/>
                </a:cubicBezTo>
                <a:cubicBezTo>
                  <a:pt x="934945" y="388864"/>
                  <a:pt x="906024" y="344163"/>
                  <a:pt x="892367" y="330506"/>
                </a:cubicBezTo>
                <a:cubicBezTo>
                  <a:pt x="883004" y="321143"/>
                  <a:pt x="869212" y="317270"/>
                  <a:pt x="859316" y="308473"/>
                </a:cubicBezTo>
                <a:cubicBezTo>
                  <a:pt x="836026" y="287771"/>
                  <a:pt x="810500" y="268298"/>
                  <a:pt x="793215" y="242371"/>
                </a:cubicBezTo>
                <a:cubicBezTo>
                  <a:pt x="785870" y="231354"/>
                  <a:pt x="781520" y="217592"/>
                  <a:pt x="771181" y="209321"/>
                </a:cubicBezTo>
                <a:cubicBezTo>
                  <a:pt x="744128" y="187679"/>
                  <a:pt x="711872" y="173453"/>
                  <a:pt x="683046" y="154236"/>
                </a:cubicBezTo>
                <a:cubicBezTo>
                  <a:pt x="672029" y="146892"/>
                  <a:pt x="661838" y="138124"/>
                  <a:pt x="649995" y="132203"/>
                </a:cubicBezTo>
                <a:cubicBezTo>
                  <a:pt x="635271" y="124841"/>
                  <a:pt x="585587" y="112993"/>
                  <a:pt x="572877" y="110169"/>
                </a:cubicBezTo>
                <a:cubicBezTo>
                  <a:pt x="494071" y="92656"/>
                  <a:pt x="501670" y="97686"/>
                  <a:pt x="396607" y="88135"/>
                </a:cubicBezTo>
                <a:cubicBezTo>
                  <a:pt x="321059" y="113318"/>
                  <a:pt x="414826" y="88135"/>
                  <a:pt x="308473" y="88135"/>
                </a:cubicBezTo>
                <a:cubicBezTo>
                  <a:pt x="275219" y="88135"/>
                  <a:pt x="242372" y="95480"/>
                  <a:pt x="209321" y="99152"/>
                </a:cubicBezTo>
                <a:lnTo>
                  <a:pt x="110169" y="66101"/>
                </a:lnTo>
                <a:lnTo>
                  <a:pt x="77118" y="55085"/>
                </a:lnTo>
                <a:cubicBezTo>
                  <a:pt x="50238" y="46125"/>
                  <a:pt x="32372" y="43389"/>
                  <a:pt x="11017" y="22034"/>
                </a:cubicBezTo>
                <a:cubicBezTo>
                  <a:pt x="5211" y="16228"/>
                  <a:pt x="3672" y="7345"/>
                  <a:pt x="0" y="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2" name="Rectangle 31"/>
          <p:cNvSpPr/>
          <p:nvPr/>
        </p:nvSpPr>
        <p:spPr>
          <a:xfrm rot="19853036">
            <a:off x="2693559" y="2298685"/>
            <a:ext cx="133141" cy="143746"/>
          </a:xfrm>
          <a:prstGeom prst="rect">
            <a:avLst/>
          </a:prstGeom>
          <a:solidFill>
            <a:srgbClr val="F6F5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1"/>
          <p:cNvSpPr txBox="1">
            <a:spLocks noChangeArrowheads="1"/>
          </p:cNvSpPr>
          <p:nvPr/>
        </p:nvSpPr>
        <p:spPr bwMode="auto">
          <a:xfrm>
            <a:off x="1578373" y="475532"/>
            <a:ext cx="3595686" cy="4847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defRPr/>
            </a:pPr>
            <a:r>
              <a:rPr lang="en-US" sz="2800" b="1" dirty="0">
                <a:solidFill>
                  <a:schemeClr val="tx1">
                    <a:lumMod val="85000"/>
                    <a:lumOff val="15000"/>
                  </a:schemeClr>
                </a:solidFill>
                <a:latin typeface="Tahoma" charset="0"/>
              </a:rPr>
              <a:t>The Heart of God </a:t>
            </a:r>
          </a:p>
        </p:txBody>
      </p:sp>
      <p:pic>
        <p:nvPicPr>
          <p:cNvPr id="10" name="Picture 9"/>
          <p:cNvPicPr>
            <a:picLocks noChangeAspect="1"/>
          </p:cNvPicPr>
          <p:nvPr/>
        </p:nvPicPr>
        <p:blipFill>
          <a:blip r:embed="rId5"/>
          <a:stretch>
            <a:fillRect/>
          </a:stretch>
        </p:blipFill>
        <p:spPr>
          <a:xfrm>
            <a:off x="667195" y="663879"/>
            <a:ext cx="433338" cy="463144"/>
          </a:xfrm>
          <a:prstGeom prst="rect">
            <a:avLst/>
          </a:prstGeom>
        </p:spPr>
      </p:pic>
      <p:sp>
        <p:nvSpPr>
          <p:cNvPr id="2" name="Slide Number Placeholder 1"/>
          <p:cNvSpPr>
            <a:spLocks noGrp="1"/>
          </p:cNvSpPr>
          <p:nvPr>
            <p:ph type="sldNum" sz="quarter" idx="12"/>
          </p:nvPr>
        </p:nvSpPr>
        <p:spPr/>
        <p:txBody>
          <a:bodyPr/>
          <a:lstStyle/>
          <a:p>
            <a:pPr>
              <a:defRPr/>
            </a:pPr>
            <a:fld id="{CA2498A4-D523-F748-A7F0-0215F525CC41}" type="slidenum">
              <a:rPr lang="en-US" smtClean="0"/>
              <a:pPr>
                <a:defRPr/>
              </a:pPr>
              <a:t>18</a:t>
            </a:fld>
            <a:endParaRPr lang="en-US" dirty="0"/>
          </a:p>
        </p:txBody>
      </p:sp>
    </p:spTree>
    <p:extLst>
      <p:ext uri="{BB962C8B-B14F-4D97-AF65-F5344CB8AC3E}">
        <p14:creationId xmlns:p14="http://schemas.microsoft.com/office/powerpoint/2010/main" val="280777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1"/>
          <p:cNvGraphicFramePr>
            <a:graphicFrameLocks noGrp="1"/>
          </p:cNvGraphicFramePr>
          <p:nvPr>
            <p:extLst/>
          </p:nvPr>
        </p:nvGraphicFramePr>
        <p:xfrm>
          <a:off x="386952" y="1659732"/>
          <a:ext cx="6090048" cy="2911077"/>
        </p:xfrm>
        <a:graphic>
          <a:graphicData uri="http://schemas.openxmlformats.org/drawingml/2006/table">
            <a:tbl>
              <a:tblPr/>
              <a:tblGrid>
                <a:gridCol w="6090048">
                  <a:extLst>
                    <a:ext uri="{9D8B030D-6E8A-4147-A177-3AD203B41FA5}">
                      <a16:colId xmlns:a16="http://schemas.microsoft.com/office/drawing/2014/main" val="20000"/>
                    </a:ext>
                  </a:extLst>
                </a:gridCol>
              </a:tblGrid>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61C2CA"/>
                    </a:solidFill>
                  </a:tcPr>
                </a:tc>
                <a:extLst>
                  <a:ext uri="{0D108BD9-81ED-4DB2-BD59-A6C34878D82A}">
                    <a16:rowId xmlns:a16="http://schemas.microsoft.com/office/drawing/2014/main" val="10001"/>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178095"/>
                    </a:solidFill>
                  </a:tcPr>
                </a:tc>
                <a:extLst>
                  <a:ext uri="{0D108BD9-81ED-4DB2-BD59-A6C34878D82A}">
                    <a16:rowId xmlns:a16="http://schemas.microsoft.com/office/drawing/2014/main" val="10002"/>
                  </a:ext>
                </a:extLst>
              </a:tr>
            </a:tbl>
          </a:graphicData>
        </a:graphic>
      </p:graphicFrame>
      <p:pic>
        <p:nvPicPr>
          <p:cNvPr id="11"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97727" y="742950"/>
            <a:ext cx="1276350" cy="40493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3" name="AutoShape 13"/>
          <p:cNvSpPr>
            <a:spLocks noChangeArrowheads="1"/>
          </p:cNvSpPr>
          <p:nvPr/>
        </p:nvSpPr>
        <p:spPr bwMode="auto">
          <a:xfrm>
            <a:off x="457200" y="1781650"/>
            <a:ext cx="304800" cy="2789160"/>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5" name="Rectangle 1"/>
          <p:cNvSpPr txBox="1">
            <a:spLocks noChangeArrowheads="1"/>
          </p:cNvSpPr>
          <p:nvPr/>
        </p:nvSpPr>
        <p:spPr>
          <a:xfrm>
            <a:off x="250371" y="867249"/>
            <a:ext cx="2655344" cy="887314"/>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457200" indent="-457200" algn="l" eaLnBrk="1" hangingPunct="1">
              <a:buClrTx/>
              <a:buSzTx/>
              <a:buFontTx/>
              <a:buAutoNum type="arabicPare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The Ideal of    </a:t>
            </a:r>
          </a:p>
          <a:p>
            <a:pPr algn="l" eaLnBrk="1" hangingPunct="1">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     Creation</a:t>
            </a:r>
          </a:p>
        </p:txBody>
      </p:sp>
      <p:sp>
        <p:nvSpPr>
          <p:cNvPr id="14" name="Text Box 1"/>
          <p:cNvSpPr txBox="1">
            <a:spLocks noChangeArrowheads="1"/>
          </p:cNvSpPr>
          <p:nvPr/>
        </p:nvSpPr>
        <p:spPr bwMode="auto">
          <a:xfrm>
            <a:off x="250371" y="47680"/>
            <a:ext cx="8320088" cy="914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lgn="ctr">
              <a:defRPr/>
            </a:pPr>
            <a:r>
              <a:rPr lang="en-US" sz="3200" b="1" dirty="0">
                <a:solidFill>
                  <a:schemeClr val="tx1">
                    <a:lumMod val="85000"/>
                    <a:lumOff val="15000"/>
                  </a:schemeClr>
                </a:solidFill>
                <a:latin typeface="Tahoma" charset="0"/>
                <a:ea typeface="宋体" charset="0"/>
                <a:cs typeface="宋体" charset="0"/>
              </a:rPr>
              <a:t>The Divine Principle</a:t>
            </a:r>
          </a:p>
        </p:txBody>
      </p:sp>
      <p:sp>
        <p:nvSpPr>
          <p:cNvPr id="2" name="Slide Number Placeholder 1"/>
          <p:cNvSpPr>
            <a:spLocks noGrp="1"/>
          </p:cNvSpPr>
          <p:nvPr>
            <p:ph type="sldNum" sz="quarter" idx="10"/>
          </p:nvPr>
        </p:nvSpPr>
        <p:spPr/>
        <p:txBody>
          <a:bodyPr/>
          <a:lstStyle/>
          <a:p>
            <a:fld id="{2DD3475C-6592-4114-94ED-187383B86821}" type="slidenum">
              <a:rPr lang="en-US" smtClean="0"/>
              <a:pPr/>
              <a:t>19</a:t>
            </a:fld>
            <a:endParaRPr lang="en-US" dirty="0"/>
          </a:p>
        </p:txBody>
      </p:sp>
      <p:pic>
        <p:nvPicPr>
          <p:cNvPr id="9" name="Picture 8"/>
          <p:cNvPicPr>
            <a:picLocks noChangeAspect="1"/>
          </p:cNvPicPr>
          <p:nvPr/>
        </p:nvPicPr>
        <p:blipFill>
          <a:blip r:embed="rId4"/>
          <a:stretch>
            <a:fillRect/>
          </a:stretch>
        </p:blipFill>
        <p:spPr>
          <a:xfrm>
            <a:off x="2626176" y="1073390"/>
            <a:ext cx="427730" cy="471675"/>
          </a:xfrm>
          <a:prstGeom prst="rect">
            <a:avLst/>
          </a:prstGeom>
        </p:spPr>
      </p:pic>
    </p:spTree>
    <p:extLst>
      <p:ext uri="{BB962C8B-B14F-4D97-AF65-F5344CB8AC3E}">
        <p14:creationId xmlns:p14="http://schemas.microsoft.com/office/powerpoint/2010/main" val="199519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23899"/>
            <a:ext cx="9143999" cy="3600986"/>
          </a:xfrm>
          <a:prstGeom prst="rect">
            <a:avLst/>
          </a:prstGeom>
          <a:noFill/>
        </p:spPr>
        <p:txBody>
          <a:bodyPr wrap="square">
            <a:spAutoFit/>
          </a:bodyPr>
          <a:lstStyle/>
          <a:p>
            <a:pPr algn="ctr">
              <a:defRPr/>
            </a:pPr>
            <a:r>
              <a:rPr lang="en-US" sz="3200" b="1" dirty="0">
                <a:solidFill>
                  <a:schemeClr val="tx1"/>
                </a:solidFill>
                <a:latin typeface="Tahoma"/>
                <a:cs typeface="Tahoma"/>
              </a:rPr>
              <a:t>The Family Federation </a:t>
            </a:r>
          </a:p>
          <a:p>
            <a:pPr algn="ctr">
              <a:defRPr/>
            </a:pPr>
            <a:endParaRPr lang="en-US" sz="2100" dirty="0">
              <a:solidFill>
                <a:schemeClr val="tx1"/>
              </a:solidFill>
              <a:latin typeface="Tahoma"/>
              <a:cs typeface="Tahoma"/>
            </a:endParaRPr>
          </a:p>
          <a:p>
            <a:pPr algn="ctr">
              <a:defRPr/>
            </a:pPr>
            <a:endParaRPr lang="en-US" sz="2100" dirty="0">
              <a:solidFill>
                <a:schemeClr val="tx1"/>
              </a:solidFill>
              <a:latin typeface="Tahoma"/>
              <a:cs typeface="Tahoma"/>
            </a:endParaRPr>
          </a:p>
          <a:p>
            <a:pPr algn="ctr">
              <a:defRPr/>
            </a:pPr>
            <a:endParaRPr lang="en-US" sz="2100" dirty="0">
              <a:solidFill>
                <a:schemeClr val="tx1"/>
              </a:solidFill>
              <a:latin typeface="Tahoma"/>
              <a:cs typeface="Tahoma"/>
            </a:endParaRPr>
          </a:p>
          <a:p>
            <a:pPr algn="ctr">
              <a:defRPr/>
            </a:pPr>
            <a:r>
              <a:rPr lang="en-US" sz="2100" dirty="0">
                <a:solidFill>
                  <a:schemeClr val="tx1"/>
                </a:solidFill>
                <a:latin typeface="Tahoma"/>
                <a:cs typeface="Tahoma"/>
              </a:rPr>
              <a:t/>
            </a:r>
            <a:br>
              <a:rPr lang="en-US" sz="2100" dirty="0">
                <a:solidFill>
                  <a:schemeClr val="tx1"/>
                </a:solidFill>
                <a:latin typeface="Tahoma"/>
                <a:cs typeface="Tahoma"/>
              </a:rPr>
            </a:br>
            <a:r>
              <a:rPr lang="en-US" sz="2100" dirty="0">
                <a:solidFill>
                  <a:schemeClr val="tx1"/>
                </a:solidFill>
                <a:latin typeface="Tahoma"/>
                <a:cs typeface="Tahoma"/>
              </a:rPr>
              <a:t>Families working together to realize a more peaceful world,</a:t>
            </a:r>
          </a:p>
          <a:p>
            <a:pPr algn="ctr">
              <a:defRPr/>
            </a:pPr>
            <a:r>
              <a:rPr lang="en-US" sz="2100" dirty="0">
                <a:solidFill>
                  <a:schemeClr val="tx1"/>
                </a:solidFill>
                <a:latin typeface="Tahoma"/>
                <a:cs typeface="Tahoma"/>
              </a:rPr>
              <a:t>where all can live as</a:t>
            </a:r>
          </a:p>
          <a:p>
            <a:pPr algn="ctr">
              <a:defRPr/>
            </a:pPr>
            <a:endParaRPr lang="en-US" sz="2100" b="1" dirty="0">
              <a:solidFill>
                <a:schemeClr val="tx1"/>
              </a:solidFill>
              <a:latin typeface="Tahoma"/>
              <a:cs typeface="Tahoma"/>
            </a:endParaRPr>
          </a:p>
          <a:p>
            <a:pPr algn="ctr">
              <a:defRPr/>
            </a:pPr>
            <a:r>
              <a:rPr lang="en-US" sz="2800" dirty="0">
                <a:solidFill>
                  <a:schemeClr val="tx1"/>
                </a:solidFill>
                <a:latin typeface="Tahoma"/>
                <a:cs typeface="Tahoma"/>
              </a:rPr>
              <a:t>One Family Under God</a:t>
            </a:r>
            <a:br>
              <a:rPr lang="en-US" sz="2800" dirty="0">
                <a:solidFill>
                  <a:schemeClr val="tx1"/>
                </a:solidFill>
                <a:latin typeface="Tahoma"/>
                <a:cs typeface="Tahoma"/>
              </a:rPr>
            </a:br>
            <a:r>
              <a:rPr lang="en-US" sz="2100" dirty="0">
                <a:solidFill>
                  <a:schemeClr val="tx1"/>
                </a:solidFill>
                <a:latin typeface="Tahoma"/>
                <a:cs typeface="Tahoma"/>
              </a:rPr>
              <a:t> </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r="81934"/>
          <a:stretch/>
        </p:blipFill>
        <p:spPr>
          <a:xfrm>
            <a:off x="4123598" y="1504950"/>
            <a:ext cx="895611" cy="821994"/>
          </a:xfrm>
          <a:prstGeom prst="rect">
            <a:avLst/>
          </a:prstGeom>
        </p:spPr>
      </p:pic>
      <p:sp>
        <p:nvSpPr>
          <p:cNvPr id="2" name="Slide Number Placeholder 1"/>
          <p:cNvSpPr>
            <a:spLocks noGrp="1"/>
          </p:cNvSpPr>
          <p:nvPr>
            <p:ph type="sldNum" sz="quarter" idx="12"/>
          </p:nvPr>
        </p:nvSpPr>
        <p:spPr/>
        <p:txBody>
          <a:bodyPr/>
          <a:lstStyle/>
          <a:p>
            <a:pPr>
              <a:defRPr/>
            </a:pPr>
            <a:fld id="{792C074D-F7CC-AB43-B11B-10D1169BDF4C}" type="slidenum">
              <a:rPr lang="en-US" smtClean="0"/>
              <a:pPr>
                <a:defRPr/>
              </a:pPr>
              <a:t>2</a:t>
            </a:fld>
            <a:endParaRPr lang="en-US" dirty="0"/>
          </a:p>
        </p:txBody>
      </p:sp>
    </p:spTree>
    <p:extLst>
      <p:ext uri="{BB962C8B-B14F-4D97-AF65-F5344CB8AC3E}">
        <p14:creationId xmlns:p14="http://schemas.microsoft.com/office/powerpoint/2010/main" val="346255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4" name="Oval 4"/>
          <p:cNvSpPr>
            <a:spLocks noChangeArrowheads="1"/>
          </p:cNvSpPr>
          <p:nvPr/>
        </p:nvSpPr>
        <p:spPr bwMode="auto">
          <a:xfrm>
            <a:off x="4038603" y="939004"/>
            <a:ext cx="1126332" cy="1126331"/>
          </a:xfrm>
          <a:prstGeom prst="ellipse">
            <a:avLst/>
          </a:pr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6" name="Text Box 10"/>
          <p:cNvSpPr txBox="1">
            <a:spLocks noChangeArrowheads="1"/>
          </p:cNvSpPr>
          <p:nvPr/>
        </p:nvSpPr>
        <p:spPr bwMode="auto">
          <a:xfrm>
            <a:off x="4202314" y="1204721"/>
            <a:ext cx="798906" cy="44021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b="1" dirty="0">
                <a:solidFill>
                  <a:srgbClr val="FFFFFF"/>
                </a:solidFill>
                <a:latin typeface="Tahoma" charset="0"/>
                <a:ea typeface="宋体" charset="0"/>
                <a:cs typeface="宋体" charset="0"/>
              </a:rPr>
              <a:t>God</a:t>
            </a:r>
          </a:p>
        </p:txBody>
      </p:sp>
      <p:sp>
        <p:nvSpPr>
          <p:cNvPr id="2" name="Slide Number Placeholder 1"/>
          <p:cNvSpPr>
            <a:spLocks noGrp="1"/>
          </p:cNvSpPr>
          <p:nvPr>
            <p:ph type="sldNum" sz="quarter" idx="10"/>
          </p:nvPr>
        </p:nvSpPr>
        <p:spPr/>
        <p:txBody>
          <a:bodyPr/>
          <a:lstStyle/>
          <a:p>
            <a:fld id="{2DD3475C-6592-4114-94ED-187383B86821}" type="slidenum">
              <a:rPr lang="en-US" smtClean="0"/>
              <a:pPr/>
              <a:t>20</a:t>
            </a:fld>
            <a:endParaRPr lang="en-US" dirty="0"/>
          </a:p>
        </p:txBody>
      </p:sp>
    </p:spTree>
    <p:extLst>
      <p:ext uri="{BB962C8B-B14F-4D97-AF65-F5344CB8AC3E}">
        <p14:creationId xmlns:p14="http://schemas.microsoft.com/office/powerpoint/2010/main" val="253782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038603" y="939004"/>
            <a:ext cx="1126332" cy="1126331"/>
            <a:chOff x="4038603" y="939004"/>
            <a:chExt cx="1126332" cy="1126331"/>
          </a:xfrm>
        </p:grpSpPr>
        <p:sp>
          <p:nvSpPr>
            <p:cNvPr id="18444" name="Oval 4"/>
            <p:cNvSpPr>
              <a:spLocks noChangeArrowheads="1"/>
            </p:cNvSpPr>
            <p:nvPr/>
          </p:nvSpPr>
          <p:spPr bwMode="auto">
            <a:xfrm>
              <a:off x="4038603" y="939004"/>
              <a:ext cx="1126332" cy="1126331"/>
            </a:xfrm>
            <a:prstGeom prst="ellipse">
              <a:avLst/>
            </a:pr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6" name="Text Box 10"/>
            <p:cNvSpPr txBox="1">
              <a:spLocks noChangeArrowheads="1"/>
            </p:cNvSpPr>
            <p:nvPr/>
          </p:nvSpPr>
          <p:spPr bwMode="auto">
            <a:xfrm>
              <a:off x="4202314" y="1204721"/>
              <a:ext cx="798906" cy="44021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b="1" dirty="0">
                  <a:solidFill>
                    <a:srgbClr val="FFFFFF"/>
                  </a:solidFill>
                  <a:latin typeface="Tahoma" charset="0"/>
                  <a:ea typeface="宋体" charset="0"/>
                  <a:cs typeface="宋体" charset="0"/>
                </a:rPr>
                <a:t>God</a:t>
              </a:r>
            </a:p>
          </p:txBody>
        </p:sp>
      </p:grpSp>
      <p:sp>
        <p:nvSpPr>
          <p:cNvPr id="4" name="Text Box 1"/>
          <p:cNvSpPr txBox="1">
            <a:spLocks noChangeArrowheads="1"/>
          </p:cNvSpPr>
          <p:nvPr/>
        </p:nvSpPr>
        <p:spPr bwMode="auto">
          <a:xfrm>
            <a:off x="762003" y="1230268"/>
            <a:ext cx="6553199" cy="4847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lgn="ctr">
              <a:defRPr/>
            </a:pPr>
            <a:r>
              <a:rPr lang="en-US" sz="2800" b="1" dirty="0">
                <a:solidFill>
                  <a:schemeClr val="tx1">
                    <a:lumMod val="85000"/>
                    <a:lumOff val="15000"/>
                  </a:schemeClr>
                </a:solidFill>
                <a:latin typeface="Tahoma" charset="0"/>
              </a:rPr>
              <a:t>Hypothesis:               exists  </a:t>
            </a:r>
          </a:p>
        </p:txBody>
      </p:sp>
      <p:sp>
        <p:nvSpPr>
          <p:cNvPr id="5" name="AutoShape 19"/>
          <p:cNvSpPr>
            <a:spLocks noChangeArrowheads="1"/>
          </p:cNvSpPr>
          <p:nvPr/>
        </p:nvSpPr>
        <p:spPr bwMode="auto">
          <a:xfrm rot="16200000">
            <a:off x="4403308" y="2155406"/>
            <a:ext cx="39691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7" name="Text Box 1"/>
          <p:cNvSpPr txBox="1">
            <a:spLocks noChangeArrowheads="1"/>
          </p:cNvSpPr>
          <p:nvPr/>
        </p:nvSpPr>
        <p:spPr bwMode="auto">
          <a:xfrm>
            <a:off x="1780460" y="2682343"/>
            <a:ext cx="5642614" cy="4847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lgn="ctr">
              <a:defRPr/>
            </a:pPr>
            <a:r>
              <a:rPr lang="en-US" sz="2800" b="1" dirty="0">
                <a:solidFill>
                  <a:schemeClr val="tx1">
                    <a:lumMod val="85000"/>
                    <a:lumOff val="15000"/>
                  </a:schemeClr>
                </a:solidFill>
                <a:latin typeface="Tahoma" charset="0"/>
              </a:rPr>
              <a:t>Answers to Life’s Questions</a:t>
            </a:r>
          </a:p>
        </p:txBody>
      </p:sp>
      <p:sp>
        <p:nvSpPr>
          <p:cNvPr id="8" name="Text Box 1"/>
          <p:cNvSpPr txBox="1">
            <a:spLocks noChangeArrowheads="1"/>
          </p:cNvSpPr>
          <p:nvPr/>
        </p:nvSpPr>
        <p:spPr bwMode="auto">
          <a:xfrm>
            <a:off x="1548943" y="3784060"/>
            <a:ext cx="6096000" cy="4847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Arial Unicode MS" charset="0"/>
              </a:defRPr>
            </a:lvl9pPr>
          </a:lstStyle>
          <a:p>
            <a:pPr algn="ctr">
              <a:defRPr/>
            </a:pPr>
            <a:r>
              <a:rPr lang="en-US" sz="2800" b="1" dirty="0">
                <a:solidFill>
                  <a:schemeClr val="tx1">
                    <a:lumMod val="85000"/>
                    <a:lumOff val="15000"/>
                  </a:schemeClr>
                </a:solidFill>
                <a:latin typeface="Tahoma" charset="0"/>
              </a:rPr>
              <a:t>Results in a better life and world</a:t>
            </a:r>
          </a:p>
        </p:txBody>
      </p:sp>
      <p:sp>
        <p:nvSpPr>
          <p:cNvPr id="9" name="AutoShape 19"/>
          <p:cNvSpPr>
            <a:spLocks noChangeArrowheads="1"/>
          </p:cNvSpPr>
          <p:nvPr/>
        </p:nvSpPr>
        <p:spPr bwMode="auto">
          <a:xfrm rot="16200000">
            <a:off x="4399531" y="3168286"/>
            <a:ext cx="394825"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2" name="Slide Number Placeholder 1"/>
          <p:cNvSpPr>
            <a:spLocks noGrp="1"/>
          </p:cNvSpPr>
          <p:nvPr>
            <p:ph type="sldNum" sz="quarter" idx="10"/>
          </p:nvPr>
        </p:nvSpPr>
        <p:spPr/>
        <p:txBody>
          <a:bodyPr/>
          <a:lstStyle/>
          <a:p>
            <a:fld id="{2DD3475C-6592-4114-94ED-187383B86821}" type="slidenum">
              <a:rPr lang="en-US" smtClean="0"/>
              <a:pPr/>
              <a:t>21</a:t>
            </a:fld>
            <a:endParaRPr lang="en-US" dirty="0"/>
          </a:p>
        </p:txBody>
      </p:sp>
    </p:spTree>
    <p:extLst>
      <p:ext uri="{BB962C8B-B14F-4D97-AF65-F5344CB8AC3E}">
        <p14:creationId xmlns:p14="http://schemas.microsoft.com/office/powerpoint/2010/main" val="117668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552139" y="171318"/>
            <a:ext cx="2141930" cy="834139"/>
          </a:xfrm>
          <a:prstGeom prst="rect">
            <a:avLst/>
          </a:prstGeom>
          <a:noFill/>
        </p:spPr>
        <p:txBody>
          <a:bodyPr wrap="square">
            <a:spAutoFit/>
          </a:bodyPr>
          <a:lstStyle/>
          <a:p>
            <a:pPr algn="ctr">
              <a:lnSpc>
                <a:spcPct val="105000"/>
              </a:lnSpc>
              <a:spcBef>
                <a:spcPts val="2800"/>
              </a:spcBef>
              <a:buClr>
                <a:schemeClr val="tx1">
                  <a:lumMod val="75000"/>
                  <a:lumOff val="25000"/>
                </a:schemeClr>
              </a:buClr>
              <a:defRPr/>
            </a:pPr>
            <a:r>
              <a:rPr lang="en-US" b="1" dirty="0">
                <a:solidFill>
                  <a:schemeClr val="tx1">
                    <a:lumMod val="75000"/>
                    <a:lumOff val="25000"/>
                  </a:schemeClr>
                </a:solidFill>
                <a:latin typeface="Tahoma" charset="0"/>
              </a:rPr>
              <a:t>INVISIBLE ORIGIN</a:t>
            </a:r>
          </a:p>
        </p:txBody>
      </p:sp>
      <p:grpSp>
        <p:nvGrpSpPr>
          <p:cNvPr id="6" name="Group 5"/>
          <p:cNvGrpSpPr>
            <a:grpSpLocks/>
          </p:cNvGrpSpPr>
          <p:nvPr/>
        </p:nvGrpSpPr>
        <p:grpSpPr bwMode="auto">
          <a:xfrm>
            <a:off x="677878" y="2793653"/>
            <a:ext cx="8001000" cy="1898980"/>
            <a:chOff x="3800475" y="1828800"/>
            <a:chExt cx="1501775" cy="1501775"/>
          </a:xfrm>
          <a:solidFill>
            <a:srgbClr val="00B050"/>
          </a:solidFill>
        </p:grpSpPr>
        <p:sp>
          <p:nvSpPr>
            <p:cNvPr id="7" name="Oval 4"/>
            <p:cNvSpPr>
              <a:spLocks noChangeArrowheads="1"/>
            </p:cNvSpPr>
            <p:nvPr/>
          </p:nvSpPr>
          <p:spPr bwMode="auto">
            <a:xfrm>
              <a:off x="3800475" y="1828800"/>
              <a:ext cx="1501775" cy="150177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8" name="Text Box 10"/>
            <p:cNvSpPr txBox="1">
              <a:spLocks noChangeArrowheads="1"/>
            </p:cNvSpPr>
            <p:nvPr/>
          </p:nvSpPr>
          <p:spPr bwMode="auto">
            <a:xfrm>
              <a:off x="4040196" y="2129698"/>
              <a:ext cx="990600" cy="603708"/>
            </a:xfrm>
            <a:prstGeom prst="rect">
              <a:avLst/>
            </a:prstGeom>
            <a:gr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dirty="0">
                  <a:solidFill>
                    <a:srgbClr val="FFFFFF"/>
                  </a:solidFill>
                  <a:latin typeface="Tahoma" charset="0"/>
                  <a:ea typeface="宋体" charset="0"/>
                  <a:cs typeface="宋体" charset="0"/>
                </a:rPr>
                <a:t>Time/Space</a:t>
              </a:r>
              <a:br>
                <a:rPr lang="en-US" sz="2250" dirty="0">
                  <a:solidFill>
                    <a:srgbClr val="FFFFFF"/>
                  </a:solidFill>
                  <a:latin typeface="Tahoma" charset="0"/>
                  <a:ea typeface="宋体" charset="0"/>
                  <a:cs typeface="宋体" charset="0"/>
                </a:rPr>
              </a:br>
              <a:r>
                <a:rPr lang="en-US" sz="2250" b="1" dirty="0">
                  <a:solidFill>
                    <a:srgbClr val="FFFFFF"/>
                  </a:solidFill>
                  <a:latin typeface="Tahoma" charset="0"/>
                  <a:ea typeface="宋体" charset="0"/>
                  <a:cs typeface="宋体" charset="0"/>
                </a:rPr>
                <a:t>All Things</a:t>
              </a:r>
            </a:p>
          </p:txBody>
        </p:sp>
      </p:grpSp>
      <p:sp>
        <p:nvSpPr>
          <p:cNvPr id="9" name="AutoShape 19"/>
          <p:cNvSpPr>
            <a:spLocks noChangeArrowheads="1"/>
          </p:cNvSpPr>
          <p:nvPr/>
        </p:nvSpPr>
        <p:spPr bwMode="auto">
          <a:xfrm rot="16200000">
            <a:off x="4310476" y="2238889"/>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19" name="Text Box 10"/>
          <p:cNvSpPr txBox="1">
            <a:spLocks noChangeArrowheads="1"/>
          </p:cNvSpPr>
          <p:nvPr/>
        </p:nvSpPr>
        <p:spPr bwMode="auto">
          <a:xfrm>
            <a:off x="4252912" y="1329694"/>
            <a:ext cx="798906" cy="44021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b="1" dirty="0">
                <a:solidFill>
                  <a:srgbClr val="FFFFFF"/>
                </a:solidFill>
                <a:latin typeface="Tahoma" charset="0"/>
                <a:ea typeface="宋体" charset="0"/>
                <a:cs typeface="宋体" charset="0"/>
              </a:rPr>
              <a:t>God</a:t>
            </a:r>
          </a:p>
        </p:txBody>
      </p:sp>
      <p:sp>
        <p:nvSpPr>
          <p:cNvPr id="2" name="Slide Number Placeholder 1"/>
          <p:cNvSpPr>
            <a:spLocks noGrp="1"/>
          </p:cNvSpPr>
          <p:nvPr>
            <p:ph type="sldNum" sz="quarter" idx="10"/>
          </p:nvPr>
        </p:nvSpPr>
        <p:spPr/>
        <p:txBody>
          <a:bodyPr/>
          <a:lstStyle/>
          <a:p>
            <a:fld id="{2DD3475C-6592-4114-94ED-187383B86821}" type="slidenum">
              <a:rPr lang="en-US" smtClean="0"/>
              <a:pPr/>
              <a:t>22</a:t>
            </a:fld>
            <a:endParaRPr lang="en-US" dirty="0"/>
          </a:p>
        </p:txBody>
      </p:sp>
      <p:grpSp>
        <p:nvGrpSpPr>
          <p:cNvPr id="10" name="Group 9"/>
          <p:cNvGrpSpPr/>
          <p:nvPr/>
        </p:nvGrpSpPr>
        <p:grpSpPr>
          <a:xfrm>
            <a:off x="4038603" y="939004"/>
            <a:ext cx="1126332" cy="1126331"/>
            <a:chOff x="4038603" y="939004"/>
            <a:chExt cx="1126332" cy="1126331"/>
          </a:xfrm>
        </p:grpSpPr>
        <p:sp>
          <p:nvSpPr>
            <p:cNvPr id="11" name="Oval 4"/>
            <p:cNvSpPr>
              <a:spLocks noChangeArrowheads="1"/>
            </p:cNvSpPr>
            <p:nvPr/>
          </p:nvSpPr>
          <p:spPr bwMode="auto">
            <a:xfrm>
              <a:off x="4038603" y="939004"/>
              <a:ext cx="1126332" cy="1126331"/>
            </a:xfrm>
            <a:prstGeom prst="ellipse">
              <a:avLst/>
            </a:pr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12" name="Text Box 10"/>
            <p:cNvSpPr txBox="1">
              <a:spLocks noChangeArrowheads="1"/>
            </p:cNvSpPr>
            <p:nvPr/>
          </p:nvSpPr>
          <p:spPr bwMode="auto">
            <a:xfrm>
              <a:off x="4202314" y="1204721"/>
              <a:ext cx="798906" cy="44021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b="1" dirty="0">
                  <a:solidFill>
                    <a:srgbClr val="FFFFFF"/>
                  </a:solidFill>
                  <a:latin typeface="Tahoma" charset="0"/>
                  <a:ea typeface="宋体" charset="0"/>
                  <a:cs typeface="宋体" charset="0"/>
                </a:rPr>
                <a:t>God</a:t>
              </a:r>
            </a:p>
          </p:txBody>
        </p:sp>
      </p:grpSp>
    </p:spTree>
    <p:extLst>
      <p:ext uri="{BB962C8B-B14F-4D97-AF65-F5344CB8AC3E}">
        <p14:creationId xmlns:p14="http://schemas.microsoft.com/office/powerpoint/2010/main" val="259873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00943" y="1352550"/>
            <a:ext cx="8342114" cy="1756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eaLnBrk="1" hangingPunct="1">
              <a:lnSpc>
                <a:spcPct val="120000"/>
              </a:lnSpc>
              <a:spcAft>
                <a:spcPts val="1200"/>
              </a:spcAft>
              <a:buClrTx/>
              <a:buFontTx/>
              <a:buNone/>
            </a:pPr>
            <a:r>
              <a:rPr lang="en-US" sz="2000" dirty="0">
                <a:solidFill>
                  <a:srgbClr val="404040"/>
                </a:solidFill>
                <a:latin typeface="Georgia" charset="0"/>
                <a:ea typeface="宋体" charset="0"/>
                <a:cs typeface="宋体" charset="0"/>
              </a:rPr>
              <a:t>“Since the creation of the world God’s invisible qualities – his eternal power and divine nature – have been clearly seen…from what has been made.”</a:t>
            </a:r>
          </a:p>
          <a:p>
            <a:pPr algn="r" eaLnBrk="1" hangingPunct="1">
              <a:lnSpc>
                <a:spcPct val="130000"/>
              </a:lnSpc>
              <a:buClrTx/>
              <a:buFontTx/>
              <a:buNone/>
            </a:pPr>
            <a:r>
              <a:rPr lang="en-US" sz="2000" b="1" i="1" dirty="0">
                <a:solidFill>
                  <a:srgbClr val="404040"/>
                </a:solidFill>
                <a:latin typeface="Tahoma" charset="0"/>
                <a:ea typeface="宋体" charset="0"/>
                <a:cs typeface="宋体" charset="0"/>
              </a:rPr>
              <a:t>Romans 1:20</a:t>
            </a:r>
          </a:p>
        </p:txBody>
      </p:sp>
      <p:sp>
        <p:nvSpPr>
          <p:cNvPr id="2" name="Slide Number Placeholder 1"/>
          <p:cNvSpPr>
            <a:spLocks noGrp="1"/>
          </p:cNvSpPr>
          <p:nvPr>
            <p:ph type="sldNum" sz="quarter" idx="12"/>
          </p:nvPr>
        </p:nvSpPr>
        <p:spPr/>
        <p:txBody>
          <a:bodyPr/>
          <a:lstStyle/>
          <a:p>
            <a:pPr>
              <a:defRPr/>
            </a:pPr>
            <a:fld id="{CA2498A4-D523-F748-A7F0-0215F525CC41}" type="slidenum">
              <a:rPr lang="en-US" smtClean="0"/>
              <a:pPr>
                <a:defRPr/>
              </a:pPr>
              <a:t>23</a:t>
            </a:fld>
            <a:endParaRPr lang="en-US" dirty="0"/>
          </a:p>
        </p:txBody>
      </p:sp>
    </p:spTree>
    <p:extLst>
      <p:ext uri="{BB962C8B-B14F-4D97-AF65-F5344CB8AC3E}">
        <p14:creationId xmlns:p14="http://schemas.microsoft.com/office/powerpoint/2010/main" val="369189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5"/>
          <p:cNvGrpSpPr>
            <a:grpSpLocks/>
          </p:cNvGrpSpPr>
          <p:nvPr/>
        </p:nvGrpSpPr>
        <p:grpSpPr bwMode="auto">
          <a:xfrm>
            <a:off x="4038603" y="939004"/>
            <a:ext cx="1126332" cy="1126331"/>
            <a:chOff x="3800475" y="1828800"/>
            <a:chExt cx="1501775" cy="1501775"/>
          </a:xfrm>
        </p:grpSpPr>
        <p:sp>
          <p:nvSpPr>
            <p:cNvPr id="18444" name="Oval 4"/>
            <p:cNvSpPr>
              <a:spLocks noChangeArrowheads="1"/>
            </p:cNvSpPr>
            <p:nvPr/>
          </p:nvSpPr>
          <p:spPr bwMode="auto">
            <a:xfrm>
              <a:off x="3800475" y="1828800"/>
              <a:ext cx="1501775" cy="1501775"/>
            </a:xfrm>
            <a:prstGeom prst="ellipse">
              <a:avLst/>
            </a:pr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7178" name="Text Box 10"/>
            <p:cNvSpPr txBox="1">
              <a:spLocks noChangeArrowheads="1"/>
            </p:cNvSpPr>
            <p:nvPr/>
          </p:nvSpPr>
          <p:spPr bwMode="auto">
            <a:xfrm>
              <a:off x="4018756" y="2183089"/>
              <a:ext cx="1065207" cy="58695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b="1" dirty="0">
                  <a:solidFill>
                    <a:srgbClr val="FFFFFF"/>
                  </a:solidFill>
                  <a:latin typeface="Tahoma" charset="0"/>
                  <a:ea typeface="宋体" charset="0"/>
                  <a:cs typeface="宋体" charset="0"/>
                </a:rPr>
                <a:t>God</a:t>
              </a:r>
            </a:p>
          </p:txBody>
        </p:sp>
      </p:grpSp>
      <p:sp>
        <p:nvSpPr>
          <p:cNvPr id="33" name="TextBox 32"/>
          <p:cNvSpPr txBox="1"/>
          <p:nvPr/>
        </p:nvSpPr>
        <p:spPr>
          <a:xfrm>
            <a:off x="3877870" y="344107"/>
            <a:ext cx="1447797" cy="480131"/>
          </a:xfrm>
          <a:prstGeom prst="rect">
            <a:avLst/>
          </a:prstGeom>
          <a:noFill/>
        </p:spPr>
        <p:txBody>
          <a:bodyPr wrap="square">
            <a:spAutoFit/>
          </a:bodyPr>
          <a:lstStyle/>
          <a:p>
            <a:pPr>
              <a:lnSpc>
                <a:spcPct val="105000"/>
              </a:lnSpc>
              <a:spcBef>
                <a:spcPts val="2800"/>
              </a:spcBef>
              <a:buClr>
                <a:schemeClr val="tx1">
                  <a:lumMod val="75000"/>
                  <a:lumOff val="25000"/>
                </a:schemeClr>
              </a:buClr>
              <a:defRPr/>
            </a:pPr>
            <a:r>
              <a:rPr lang="en-US" b="1" dirty="0">
                <a:solidFill>
                  <a:schemeClr val="tx1">
                    <a:lumMod val="75000"/>
                    <a:lumOff val="25000"/>
                  </a:schemeClr>
                </a:solidFill>
                <a:latin typeface="Tahoma" charset="0"/>
              </a:rPr>
              <a:t>ORIGIN</a:t>
            </a:r>
          </a:p>
        </p:txBody>
      </p:sp>
      <p:grpSp>
        <p:nvGrpSpPr>
          <p:cNvPr id="6" name="Group 5"/>
          <p:cNvGrpSpPr>
            <a:grpSpLocks/>
          </p:cNvGrpSpPr>
          <p:nvPr/>
        </p:nvGrpSpPr>
        <p:grpSpPr bwMode="auto">
          <a:xfrm>
            <a:off x="685800" y="2800350"/>
            <a:ext cx="8001000" cy="1898980"/>
            <a:chOff x="3800475" y="1828800"/>
            <a:chExt cx="1501775" cy="1501775"/>
          </a:xfrm>
          <a:solidFill>
            <a:srgbClr val="00B050"/>
          </a:solidFill>
        </p:grpSpPr>
        <p:sp>
          <p:nvSpPr>
            <p:cNvPr id="7" name="Oval 4"/>
            <p:cNvSpPr>
              <a:spLocks noChangeArrowheads="1"/>
            </p:cNvSpPr>
            <p:nvPr/>
          </p:nvSpPr>
          <p:spPr bwMode="auto">
            <a:xfrm>
              <a:off x="3800475" y="1828800"/>
              <a:ext cx="1501775" cy="150177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8" name="Text Box 10"/>
            <p:cNvSpPr txBox="1">
              <a:spLocks noChangeArrowheads="1"/>
            </p:cNvSpPr>
            <p:nvPr/>
          </p:nvSpPr>
          <p:spPr bwMode="auto">
            <a:xfrm>
              <a:off x="4040196" y="2129698"/>
              <a:ext cx="990600" cy="329883"/>
            </a:xfrm>
            <a:prstGeom prst="rect">
              <a:avLst/>
            </a:prstGeom>
            <a:gr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All Things</a:t>
              </a:r>
            </a:p>
          </p:txBody>
        </p:sp>
      </p:grpSp>
      <p:sp>
        <p:nvSpPr>
          <p:cNvPr id="9" name="AutoShape 19"/>
          <p:cNvSpPr>
            <a:spLocks noChangeArrowheads="1"/>
          </p:cNvSpPr>
          <p:nvPr/>
        </p:nvSpPr>
        <p:spPr bwMode="auto">
          <a:xfrm rot="16200000">
            <a:off x="4318398" y="2245586"/>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grpSp>
        <p:nvGrpSpPr>
          <p:cNvPr id="11" name="Group 5"/>
          <p:cNvGrpSpPr>
            <a:grpSpLocks/>
          </p:cNvGrpSpPr>
          <p:nvPr/>
        </p:nvGrpSpPr>
        <p:grpSpPr bwMode="auto">
          <a:xfrm>
            <a:off x="1511120" y="1003763"/>
            <a:ext cx="1081259" cy="1061572"/>
            <a:chOff x="3570141" y="1804871"/>
            <a:chExt cx="1960716" cy="1930400"/>
          </a:xfrm>
        </p:grpSpPr>
        <p:sp>
          <p:nvSpPr>
            <p:cNvPr id="12" name="Oval 4"/>
            <p:cNvSpPr>
              <a:spLocks noChangeArrowheads="1"/>
            </p:cNvSpPr>
            <p:nvPr/>
          </p:nvSpPr>
          <p:spPr bwMode="auto">
            <a:xfrm>
              <a:off x="3601265" y="1804871"/>
              <a:ext cx="1883875" cy="1930400"/>
            </a:xfrm>
            <a:prstGeom prst="ellipse">
              <a:avLst/>
            </a:pr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13" name="Text Box 10"/>
            <p:cNvSpPr txBox="1">
              <a:spLocks noChangeArrowheads="1"/>
            </p:cNvSpPr>
            <p:nvPr/>
          </p:nvSpPr>
          <p:spPr bwMode="auto">
            <a:xfrm>
              <a:off x="3570141" y="2271574"/>
              <a:ext cx="1960716" cy="7585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Artist</a:t>
              </a:r>
            </a:p>
          </p:txBody>
        </p:sp>
      </p:grpSp>
      <p:grpSp>
        <p:nvGrpSpPr>
          <p:cNvPr id="15" name="Group 5"/>
          <p:cNvGrpSpPr>
            <a:grpSpLocks/>
          </p:cNvGrpSpPr>
          <p:nvPr/>
        </p:nvGrpSpPr>
        <p:grpSpPr bwMode="auto">
          <a:xfrm>
            <a:off x="1312457" y="2910859"/>
            <a:ext cx="1470537" cy="1447800"/>
            <a:chOff x="3570141" y="1804871"/>
            <a:chExt cx="1960716" cy="1930400"/>
          </a:xfrm>
        </p:grpSpPr>
        <p:sp>
          <p:nvSpPr>
            <p:cNvPr id="16" name="Oval 4"/>
            <p:cNvSpPr>
              <a:spLocks noChangeArrowheads="1"/>
            </p:cNvSpPr>
            <p:nvPr/>
          </p:nvSpPr>
          <p:spPr bwMode="auto">
            <a:xfrm>
              <a:off x="3601265" y="1804871"/>
              <a:ext cx="1883875" cy="1930400"/>
            </a:xfrm>
            <a:prstGeom prst="ellipse">
              <a:avLst/>
            </a:prstGeom>
            <a:solidFill>
              <a:srgbClr val="00B050"/>
            </a:solidFill>
            <a:ln w="28575">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17" name="Text Box 10"/>
            <p:cNvSpPr txBox="1">
              <a:spLocks noChangeArrowheads="1"/>
            </p:cNvSpPr>
            <p:nvPr/>
          </p:nvSpPr>
          <p:spPr bwMode="auto">
            <a:xfrm>
              <a:off x="3570141" y="2271575"/>
              <a:ext cx="1960716" cy="10178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Work of Art</a:t>
              </a:r>
            </a:p>
          </p:txBody>
        </p:sp>
      </p:grpSp>
      <p:sp>
        <p:nvSpPr>
          <p:cNvPr id="18" name="AutoShape 19"/>
          <p:cNvSpPr>
            <a:spLocks noChangeArrowheads="1"/>
          </p:cNvSpPr>
          <p:nvPr/>
        </p:nvSpPr>
        <p:spPr bwMode="auto">
          <a:xfrm rot="16200000">
            <a:off x="1758885" y="2270214"/>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2" name="Slide Number Placeholder 1"/>
          <p:cNvSpPr>
            <a:spLocks noGrp="1"/>
          </p:cNvSpPr>
          <p:nvPr>
            <p:ph type="sldNum" sz="quarter" idx="10"/>
          </p:nvPr>
        </p:nvSpPr>
        <p:spPr/>
        <p:txBody>
          <a:bodyPr/>
          <a:lstStyle/>
          <a:p>
            <a:fld id="{2DD3475C-6592-4114-94ED-187383B86821}" type="slidenum">
              <a:rPr lang="en-US" smtClean="0"/>
              <a:pPr/>
              <a:t>24</a:t>
            </a:fld>
            <a:endParaRPr lang="en-US" dirty="0"/>
          </a:p>
        </p:txBody>
      </p:sp>
    </p:spTree>
    <p:extLst>
      <p:ext uri="{BB962C8B-B14F-4D97-AF65-F5344CB8AC3E}">
        <p14:creationId xmlns:p14="http://schemas.microsoft.com/office/powerpoint/2010/main" val="127591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5"/>
          <p:cNvGrpSpPr>
            <a:grpSpLocks/>
          </p:cNvGrpSpPr>
          <p:nvPr/>
        </p:nvGrpSpPr>
        <p:grpSpPr bwMode="auto">
          <a:xfrm>
            <a:off x="4002933" y="438150"/>
            <a:ext cx="1126331" cy="1126331"/>
            <a:chOff x="3800475" y="1828800"/>
            <a:chExt cx="1501775" cy="1501775"/>
          </a:xfrm>
        </p:grpSpPr>
        <p:sp>
          <p:nvSpPr>
            <p:cNvPr id="18444" name="Oval 4"/>
            <p:cNvSpPr>
              <a:spLocks noChangeArrowheads="1"/>
            </p:cNvSpPr>
            <p:nvPr/>
          </p:nvSpPr>
          <p:spPr bwMode="auto">
            <a:xfrm>
              <a:off x="3800475" y="1828800"/>
              <a:ext cx="1501775" cy="1501775"/>
            </a:xfrm>
            <a:prstGeom prst="ellipse">
              <a:avLst/>
            </a:pr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7178" name="Text Box 10"/>
            <p:cNvSpPr txBox="1">
              <a:spLocks noChangeArrowheads="1"/>
            </p:cNvSpPr>
            <p:nvPr/>
          </p:nvSpPr>
          <p:spPr bwMode="auto">
            <a:xfrm>
              <a:off x="4056063" y="1905000"/>
              <a:ext cx="990600" cy="556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God</a:t>
              </a:r>
            </a:p>
          </p:txBody>
        </p:sp>
        <p:grpSp>
          <p:nvGrpSpPr>
            <p:cNvPr id="18446" name="Group 3"/>
            <p:cNvGrpSpPr>
              <a:grpSpLocks/>
            </p:cNvGrpSpPr>
            <p:nvPr/>
          </p:nvGrpSpPr>
          <p:grpSpPr bwMode="auto">
            <a:xfrm>
              <a:off x="3951288" y="2478088"/>
              <a:ext cx="1204912" cy="569912"/>
              <a:chOff x="3951288" y="2674938"/>
              <a:chExt cx="1204912" cy="569912"/>
            </a:xfrm>
          </p:grpSpPr>
          <p:sp>
            <p:nvSpPr>
              <p:cNvPr id="18447" name="Freeform 5"/>
              <p:cNvSpPr>
                <a:spLocks noChangeArrowheads="1"/>
              </p:cNvSpPr>
              <p:nvPr/>
            </p:nvSpPr>
            <p:spPr bwMode="auto">
              <a:xfrm>
                <a:off x="4392613" y="3143250"/>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18448" name="Oval 6"/>
              <p:cNvSpPr>
                <a:spLocks noChangeArrowheads="1"/>
              </p:cNvSpPr>
              <p:nvPr/>
            </p:nvSpPr>
            <p:spPr bwMode="auto">
              <a:xfrm>
                <a:off x="3951288" y="2703513"/>
                <a:ext cx="496888" cy="496888"/>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71CCD4"/>
                  </a:solidFill>
                </a:endParaRPr>
              </a:p>
            </p:txBody>
          </p:sp>
          <p:sp>
            <p:nvSpPr>
              <p:cNvPr id="7175" name="Text Box 7"/>
              <p:cNvSpPr txBox="1">
                <a:spLocks noChangeArrowheads="1"/>
              </p:cNvSpPr>
              <p:nvPr/>
            </p:nvSpPr>
            <p:spPr bwMode="auto">
              <a:xfrm>
                <a:off x="3951288" y="2743201"/>
                <a:ext cx="493712"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err="1">
                    <a:solidFill>
                      <a:srgbClr val="FFFFFF"/>
                    </a:solidFill>
                    <a:latin typeface="Tahoma" charset="0"/>
                  </a:rPr>
                  <a:t>Int</a:t>
                </a:r>
                <a:endParaRPr lang="en-US" sz="1500" b="1" dirty="0">
                  <a:solidFill>
                    <a:srgbClr val="FFFFFF"/>
                  </a:solidFill>
                  <a:latin typeface="Tahoma" charset="0"/>
                </a:endParaRPr>
              </a:p>
            </p:txBody>
          </p:sp>
          <p:sp>
            <p:nvSpPr>
              <p:cNvPr id="18450" name="Oval 8"/>
              <p:cNvSpPr>
                <a:spLocks noChangeArrowheads="1"/>
              </p:cNvSpPr>
              <p:nvPr/>
            </p:nvSpPr>
            <p:spPr bwMode="auto">
              <a:xfrm>
                <a:off x="4654550" y="2703513"/>
                <a:ext cx="496888" cy="496888"/>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18451" name="Freeform 9"/>
              <p:cNvSpPr>
                <a:spLocks noChangeArrowheads="1"/>
              </p:cNvSpPr>
              <p:nvPr/>
            </p:nvSpPr>
            <p:spPr bwMode="auto">
              <a:xfrm rot="10800000">
                <a:off x="4397375" y="2674938"/>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79" name="Text Box 11"/>
              <p:cNvSpPr txBox="1">
                <a:spLocks noChangeArrowheads="1"/>
              </p:cNvSpPr>
              <p:nvPr/>
            </p:nvSpPr>
            <p:spPr bwMode="auto">
              <a:xfrm>
                <a:off x="4664075" y="2743201"/>
                <a:ext cx="492125"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Ext</a:t>
                </a:r>
              </a:p>
            </p:txBody>
          </p:sp>
        </p:grpSp>
      </p:grpSp>
      <p:grpSp>
        <p:nvGrpSpPr>
          <p:cNvPr id="18434" name="Group 1"/>
          <p:cNvGrpSpPr>
            <a:grpSpLocks/>
          </p:cNvGrpSpPr>
          <p:nvPr/>
        </p:nvGrpSpPr>
        <p:grpSpPr bwMode="auto">
          <a:xfrm>
            <a:off x="2724796" y="1752600"/>
            <a:ext cx="1134071" cy="1126331"/>
            <a:chOff x="2148680" y="3492500"/>
            <a:chExt cx="1512095" cy="1501775"/>
          </a:xfrm>
        </p:grpSpPr>
        <p:sp>
          <p:nvSpPr>
            <p:cNvPr id="18442"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82" name="Text Box 14"/>
            <p:cNvSpPr txBox="1">
              <a:spLocks noChangeArrowheads="1"/>
            </p:cNvSpPr>
            <p:nvPr/>
          </p:nvSpPr>
          <p:spPr bwMode="auto">
            <a:xfrm>
              <a:off x="2148680" y="3757835"/>
              <a:ext cx="1481138" cy="8494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err="1">
                  <a:solidFill>
                    <a:srgbClr val="FFFFFF"/>
                  </a:solidFill>
                  <a:latin typeface="Tahoma" charset="0"/>
                </a:rPr>
                <a:t>Int</a:t>
              </a:r>
              <a:r>
                <a:rPr lang="en-US" sz="1875" b="1" dirty="0">
                  <a:solidFill>
                    <a:srgbClr val="FFFFFF"/>
                  </a:solidFill>
                  <a:latin typeface="Tahoma" charset="0"/>
                </a:rPr>
                <a:t> Nature</a:t>
              </a:r>
            </a:p>
          </p:txBody>
        </p:sp>
      </p:grpSp>
      <p:grpSp>
        <p:nvGrpSpPr>
          <p:cNvPr id="18435" name="Group 2"/>
          <p:cNvGrpSpPr>
            <a:grpSpLocks/>
          </p:cNvGrpSpPr>
          <p:nvPr/>
        </p:nvGrpSpPr>
        <p:grpSpPr bwMode="auto">
          <a:xfrm>
            <a:off x="5219751" y="1752600"/>
            <a:ext cx="1126331" cy="1126331"/>
            <a:chOff x="5475288" y="3492500"/>
            <a:chExt cx="1501775" cy="1501775"/>
          </a:xfrm>
        </p:grpSpPr>
        <p:sp>
          <p:nvSpPr>
            <p:cNvPr id="18440"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85" name="Text Box 17"/>
            <p:cNvSpPr txBox="1">
              <a:spLocks noChangeArrowheads="1"/>
            </p:cNvSpPr>
            <p:nvPr/>
          </p:nvSpPr>
          <p:spPr bwMode="auto">
            <a:xfrm>
              <a:off x="5485605" y="3765880"/>
              <a:ext cx="1481138" cy="8494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Ext Form</a:t>
              </a:r>
            </a:p>
          </p:txBody>
        </p:sp>
      </p:grpSp>
      <p:sp>
        <p:nvSpPr>
          <p:cNvPr id="18436" name="AutoShape 19"/>
          <p:cNvSpPr>
            <a:spLocks noChangeArrowheads="1"/>
          </p:cNvSpPr>
          <p:nvPr/>
        </p:nvSpPr>
        <p:spPr bwMode="auto">
          <a:xfrm rot="-2700000">
            <a:off x="3502869" y="1318022"/>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18437" name="AutoShape 20"/>
          <p:cNvSpPr>
            <a:spLocks noChangeArrowheads="1"/>
          </p:cNvSpPr>
          <p:nvPr/>
        </p:nvSpPr>
        <p:spPr bwMode="auto">
          <a:xfrm rot="-8100000">
            <a:off x="5022108" y="1318021"/>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26" name="Text Box 2"/>
          <p:cNvSpPr txBox="1">
            <a:spLocks noChangeArrowheads="1"/>
          </p:cNvSpPr>
          <p:nvPr/>
        </p:nvSpPr>
        <p:spPr bwMode="auto">
          <a:xfrm>
            <a:off x="2590800" y="2895461"/>
            <a:ext cx="1068710" cy="3478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marL="355600" indent="-35560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1pPr>
            <a:lvl2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2pPr>
            <a:lvl3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3pPr>
            <a:lvl4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4pPr>
            <a:lvl5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9pPr>
          </a:lstStyle>
          <a:p>
            <a:pPr marL="0" indent="0" algn="ctr">
              <a:spcBef>
                <a:spcPts val="0"/>
              </a:spcBef>
              <a:spcAft>
                <a:spcPts val="1650"/>
              </a:spcAft>
              <a:buClr>
                <a:srgbClr val="EA3332"/>
              </a:buClr>
              <a:defRPr/>
            </a:pPr>
            <a:r>
              <a:rPr lang="en-US" sz="1800" dirty="0">
                <a:solidFill>
                  <a:schemeClr val="tx1">
                    <a:lumMod val="75000"/>
                    <a:lumOff val="25000"/>
                  </a:schemeClr>
                </a:solidFill>
                <a:latin typeface="Tahoma" charset="0"/>
                <a:ea typeface="宋体" charset="0"/>
                <a:cs typeface="宋体" charset="0"/>
              </a:rPr>
              <a:t>   </a:t>
            </a:r>
            <a:r>
              <a:rPr lang="en-US" sz="1800" b="1" dirty="0">
                <a:solidFill>
                  <a:schemeClr val="tx1">
                    <a:lumMod val="75000"/>
                    <a:lumOff val="25000"/>
                  </a:schemeClr>
                </a:solidFill>
                <a:latin typeface="Tahoma" charset="0"/>
                <a:ea typeface="宋体" charset="0"/>
                <a:cs typeface="宋体" charset="0"/>
              </a:rPr>
              <a:t>Mind</a:t>
            </a:r>
          </a:p>
        </p:txBody>
      </p:sp>
      <p:sp>
        <p:nvSpPr>
          <p:cNvPr id="23" name="Text Box 2"/>
          <p:cNvSpPr txBox="1">
            <a:spLocks noChangeArrowheads="1"/>
          </p:cNvSpPr>
          <p:nvPr/>
        </p:nvSpPr>
        <p:spPr bwMode="auto">
          <a:xfrm>
            <a:off x="5305477" y="2940185"/>
            <a:ext cx="907621" cy="9018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marL="355600" indent="-35560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1pPr>
            <a:lvl2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2pPr>
            <a:lvl3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3pPr>
            <a:lvl4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4pPr>
            <a:lvl5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9pPr>
          </a:lstStyle>
          <a:p>
            <a:pPr marL="0" indent="0" algn="ctr">
              <a:spcBef>
                <a:spcPts val="0"/>
              </a:spcBef>
              <a:spcAft>
                <a:spcPts val="1650"/>
              </a:spcAft>
              <a:buClr>
                <a:srgbClr val="EA3332"/>
              </a:buClr>
              <a:defRPr/>
            </a:pPr>
            <a:r>
              <a:rPr lang="en-US" sz="1800" b="1" dirty="0">
                <a:solidFill>
                  <a:schemeClr val="tx1">
                    <a:lumMod val="75000"/>
                    <a:lumOff val="25000"/>
                  </a:schemeClr>
                </a:solidFill>
                <a:latin typeface="Tahoma" charset="0"/>
                <a:ea typeface="宋体" charset="0"/>
                <a:cs typeface="宋体" charset="0"/>
              </a:rPr>
              <a:t>Body</a:t>
            </a:r>
            <a:br>
              <a:rPr lang="en-US" sz="1800" b="1" dirty="0">
                <a:solidFill>
                  <a:schemeClr val="tx1">
                    <a:lumMod val="75000"/>
                    <a:lumOff val="25000"/>
                  </a:schemeClr>
                </a:solidFill>
                <a:latin typeface="Tahoma" charset="0"/>
                <a:ea typeface="宋体" charset="0"/>
                <a:cs typeface="宋体" charset="0"/>
              </a:rPr>
            </a:br>
            <a:r>
              <a:rPr lang="en-US" sz="1800" dirty="0">
                <a:solidFill>
                  <a:schemeClr val="tx1">
                    <a:lumMod val="75000"/>
                    <a:lumOff val="25000"/>
                  </a:schemeClr>
                </a:solidFill>
                <a:latin typeface="Tahoma" charset="0"/>
                <a:ea typeface="宋体" charset="0"/>
                <a:cs typeface="宋体" charset="0"/>
              </a:rPr>
              <a:t/>
            </a:r>
            <a:br>
              <a:rPr lang="en-US" sz="1800" dirty="0">
                <a:solidFill>
                  <a:schemeClr val="tx1">
                    <a:lumMod val="75000"/>
                    <a:lumOff val="25000"/>
                  </a:schemeClr>
                </a:solidFill>
                <a:latin typeface="Tahoma" charset="0"/>
                <a:ea typeface="宋体" charset="0"/>
                <a:cs typeface="宋体" charset="0"/>
              </a:rPr>
            </a:br>
            <a:endParaRPr lang="en-US" sz="1800" dirty="0">
              <a:solidFill>
                <a:schemeClr val="tx1">
                  <a:lumMod val="75000"/>
                  <a:lumOff val="25000"/>
                </a:schemeClr>
              </a:solidFill>
              <a:latin typeface="Tahoma" charset="0"/>
              <a:ea typeface="宋体" charset="0"/>
              <a:cs typeface="宋体" charset="0"/>
            </a:endParaRPr>
          </a:p>
        </p:txBody>
      </p:sp>
      <p:sp>
        <p:nvSpPr>
          <p:cNvPr id="38" name="Rectangle 3"/>
          <p:cNvSpPr>
            <a:spLocks noChangeArrowheads="1"/>
          </p:cNvSpPr>
          <p:nvPr/>
        </p:nvSpPr>
        <p:spPr bwMode="auto">
          <a:xfrm>
            <a:off x="0" y="114489"/>
            <a:ext cx="3315525"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000" b="1" dirty="0">
                <a:solidFill>
                  <a:schemeClr val="tx1">
                    <a:lumMod val="75000"/>
                    <a:lumOff val="25000"/>
                  </a:schemeClr>
                </a:solidFill>
                <a:latin typeface="Tahoma" charset="0"/>
                <a:ea typeface="宋体" charset="0"/>
                <a:cs typeface="宋体" charset="0"/>
              </a:rPr>
              <a:t>Dual Characteristics</a:t>
            </a:r>
          </a:p>
        </p:txBody>
      </p:sp>
      <p:sp>
        <p:nvSpPr>
          <p:cNvPr id="2" name="Slide Number Placeholder 1"/>
          <p:cNvSpPr>
            <a:spLocks noGrp="1"/>
          </p:cNvSpPr>
          <p:nvPr>
            <p:ph type="sldNum" sz="quarter" idx="10"/>
          </p:nvPr>
        </p:nvSpPr>
        <p:spPr/>
        <p:txBody>
          <a:bodyPr/>
          <a:lstStyle/>
          <a:p>
            <a:fld id="{2DD3475C-6592-4114-94ED-187383B86821}" type="slidenum">
              <a:rPr lang="en-US" smtClean="0"/>
              <a:pPr/>
              <a:t>25</a:t>
            </a:fld>
            <a:endParaRPr lang="en-US" dirty="0"/>
          </a:p>
        </p:txBody>
      </p:sp>
      <p:pic>
        <p:nvPicPr>
          <p:cNvPr id="3" name="Picture 2"/>
          <p:cNvPicPr>
            <a:picLocks noChangeAspect="1"/>
          </p:cNvPicPr>
          <p:nvPr/>
        </p:nvPicPr>
        <p:blipFill>
          <a:blip r:embed="rId3"/>
          <a:stretch>
            <a:fillRect/>
          </a:stretch>
        </p:blipFill>
        <p:spPr>
          <a:xfrm>
            <a:off x="3097148" y="3236929"/>
            <a:ext cx="307931" cy="339568"/>
          </a:xfrm>
          <a:prstGeom prst="rect">
            <a:avLst/>
          </a:prstGeom>
        </p:spPr>
      </p:pic>
    </p:spTree>
    <p:extLst>
      <p:ext uri="{BB962C8B-B14F-4D97-AF65-F5344CB8AC3E}">
        <p14:creationId xmlns:p14="http://schemas.microsoft.com/office/powerpoint/2010/main" val="379586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16"/>
          <p:cNvSpPr>
            <a:spLocks noChangeArrowheads="1"/>
          </p:cNvSpPr>
          <p:nvPr/>
        </p:nvSpPr>
        <p:spPr bwMode="auto">
          <a:xfrm>
            <a:off x="4611144" y="106147"/>
            <a:ext cx="3011476" cy="1126331"/>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36" name="Oval 13"/>
          <p:cNvSpPr>
            <a:spLocks noChangeArrowheads="1"/>
          </p:cNvSpPr>
          <p:nvPr/>
        </p:nvSpPr>
        <p:spPr bwMode="auto">
          <a:xfrm>
            <a:off x="1465876" y="106148"/>
            <a:ext cx="3020451" cy="1126331"/>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grpSp>
        <p:nvGrpSpPr>
          <p:cNvPr id="18433" name="Group 5"/>
          <p:cNvGrpSpPr>
            <a:grpSpLocks/>
          </p:cNvGrpSpPr>
          <p:nvPr/>
        </p:nvGrpSpPr>
        <p:grpSpPr bwMode="auto">
          <a:xfrm>
            <a:off x="4002933" y="438150"/>
            <a:ext cx="1126331" cy="1126331"/>
            <a:chOff x="3800475" y="1828800"/>
            <a:chExt cx="1501775" cy="1501775"/>
          </a:xfrm>
        </p:grpSpPr>
        <p:sp>
          <p:nvSpPr>
            <p:cNvPr id="18444" name="Oval 4"/>
            <p:cNvSpPr>
              <a:spLocks noChangeArrowheads="1"/>
            </p:cNvSpPr>
            <p:nvPr/>
          </p:nvSpPr>
          <p:spPr bwMode="auto">
            <a:xfrm>
              <a:off x="3800475" y="1828800"/>
              <a:ext cx="1501775" cy="1501775"/>
            </a:xfrm>
            <a:prstGeom prst="ellipse">
              <a:avLst/>
            </a:pr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7178" name="Text Box 10"/>
            <p:cNvSpPr txBox="1">
              <a:spLocks noChangeArrowheads="1"/>
            </p:cNvSpPr>
            <p:nvPr/>
          </p:nvSpPr>
          <p:spPr bwMode="auto">
            <a:xfrm>
              <a:off x="4056063" y="1905000"/>
              <a:ext cx="990600" cy="556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God</a:t>
              </a:r>
            </a:p>
          </p:txBody>
        </p:sp>
        <p:grpSp>
          <p:nvGrpSpPr>
            <p:cNvPr id="18446" name="Group 3"/>
            <p:cNvGrpSpPr>
              <a:grpSpLocks/>
            </p:cNvGrpSpPr>
            <p:nvPr/>
          </p:nvGrpSpPr>
          <p:grpSpPr bwMode="auto">
            <a:xfrm>
              <a:off x="3951288" y="2478088"/>
              <a:ext cx="1204912" cy="569912"/>
              <a:chOff x="3951288" y="2674938"/>
              <a:chExt cx="1204912" cy="569912"/>
            </a:xfrm>
          </p:grpSpPr>
          <p:sp>
            <p:nvSpPr>
              <p:cNvPr id="18447" name="Freeform 5"/>
              <p:cNvSpPr>
                <a:spLocks noChangeArrowheads="1"/>
              </p:cNvSpPr>
              <p:nvPr/>
            </p:nvSpPr>
            <p:spPr bwMode="auto">
              <a:xfrm>
                <a:off x="4392613" y="3143250"/>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18448" name="Oval 6"/>
              <p:cNvSpPr>
                <a:spLocks noChangeArrowheads="1"/>
              </p:cNvSpPr>
              <p:nvPr/>
            </p:nvSpPr>
            <p:spPr bwMode="auto">
              <a:xfrm>
                <a:off x="3951288" y="2703513"/>
                <a:ext cx="496888" cy="496888"/>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71CCD4"/>
                  </a:solidFill>
                </a:endParaRPr>
              </a:p>
            </p:txBody>
          </p:sp>
          <p:sp>
            <p:nvSpPr>
              <p:cNvPr id="7175" name="Text Box 7"/>
              <p:cNvSpPr txBox="1">
                <a:spLocks noChangeArrowheads="1"/>
              </p:cNvSpPr>
              <p:nvPr/>
            </p:nvSpPr>
            <p:spPr bwMode="auto">
              <a:xfrm>
                <a:off x="3951288" y="2743201"/>
                <a:ext cx="493712"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err="1">
                    <a:solidFill>
                      <a:srgbClr val="FFFFFF"/>
                    </a:solidFill>
                    <a:latin typeface="Tahoma" charset="0"/>
                  </a:rPr>
                  <a:t>Int</a:t>
                </a:r>
                <a:endParaRPr lang="en-US" sz="1500" b="1" dirty="0">
                  <a:solidFill>
                    <a:srgbClr val="FFFFFF"/>
                  </a:solidFill>
                  <a:latin typeface="Tahoma" charset="0"/>
                </a:endParaRPr>
              </a:p>
            </p:txBody>
          </p:sp>
          <p:sp>
            <p:nvSpPr>
              <p:cNvPr id="18450" name="Oval 8"/>
              <p:cNvSpPr>
                <a:spLocks noChangeArrowheads="1"/>
              </p:cNvSpPr>
              <p:nvPr/>
            </p:nvSpPr>
            <p:spPr bwMode="auto">
              <a:xfrm>
                <a:off x="4654550" y="2703513"/>
                <a:ext cx="496888" cy="496888"/>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18451" name="Freeform 9"/>
              <p:cNvSpPr>
                <a:spLocks noChangeArrowheads="1"/>
              </p:cNvSpPr>
              <p:nvPr/>
            </p:nvSpPr>
            <p:spPr bwMode="auto">
              <a:xfrm rot="10800000">
                <a:off x="4397375" y="2674938"/>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79" name="Text Box 11"/>
              <p:cNvSpPr txBox="1">
                <a:spLocks noChangeArrowheads="1"/>
              </p:cNvSpPr>
              <p:nvPr/>
            </p:nvSpPr>
            <p:spPr bwMode="auto">
              <a:xfrm>
                <a:off x="4664075" y="2743201"/>
                <a:ext cx="492125"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Ext</a:t>
                </a:r>
              </a:p>
            </p:txBody>
          </p:sp>
        </p:grpSp>
      </p:grpSp>
      <p:grpSp>
        <p:nvGrpSpPr>
          <p:cNvPr id="18434" name="Group 1"/>
          <p:cNvGrpSpPr>
            <a:grpSpLocks/>
          </p:cNvGrpSpPr>
          <p:nvPr/>
        </p:nvGrpSpPr>
        <p:grpSpPr bwMode="auto">
          <a:xfrm>
            <a:off x="2724796" y="1752600"/>
            <a:ext cx="1134071" cy="1126331"/>
            <a:chOff x="2148680" y="3492500"/>
            <a:chExt cx="1512095" cy="1501775"/>
          </a:xfrm>
        </p:grpSpPr>
        <p:sp>
          <p:nvSpPr>
            <p:cNvPr id="18442"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82" name="Text Box 14"/>
            <p:cNvSpPr txBox="1">
              <a:spLocks noChangeArrowheads="1"/>
            </p:cNvSpPr>
            <p:nvPr/>
          </p:nvSpPr>
          <p:spPr bwMode="auto">
            <a:xfrm>
              <a:off x="2148680" y="3757835"/>
              <a:ext cx="1481138" cy="8494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err="1">
                  <a:solidFill>
                    <a:srgbClr val="FFFFFF"/>
                  </a:solidFill>
                  <a:latin typeface="Tahoma" charset="0"/>
                </a:rPr>
                <a:t>Int</a:t>
              </a:r>
              <a:r>
                <a:rPr lang="en-US" sz="1875" b="1" dirty="0">
                  <a:solidFill>
                    <a:srgbClr val="FFFFFF"/>
                  </a:solidFill>
                  <a:latin typeface="Tahoma" charset="0"/>
                </a:rPr>
                <a:t> Nature</a:t>
              </a:r>
            </a:p>
          </p:txBody>
        </p:sp>
      </p:grpSp>
      <p:grpSp>
        <p:nvGrpSpPr>
          <p:cNvPr id="18435" name="Group 2"/>
          <p:cNvGrpSpPr>
            <a:grpSpLocks/>
          </p:cNvGrpSpPr>
          <p:nvPr/>
        </p:nvGrpSpPr>
        <p:grpSpPr bwMode="auto">
          <a:xfrm>
            <a:off x="5219751" y="1752600"/>
            <a:ext cx="1126331" cy="1126331"/>
            <a:chOff x="5475288" y="3492500"/>
            <a:chExt cx="1501775" cy="1501775"/>
          </a:xfrm>
        </p:grpSpPr>
        <p:sp>
          <p:nvSpPr>
            <p:cNvPr id="18440"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85" name="Text Box 17"/>
            <p:cNvSpPr txBox="1">
              <a:spLocks noChangeArrowheads="1"/>
            </p:cNvSpPr>
            <p:nvPr/>
          </p:nvSpPr>
          <p:spPr bwMode="auto">
            <a:xfrm>
              <a:off x="5485605" y="3765880"/>
              <a:ext cx="1481138" cy="8494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Ext Form</a:t>
              </a:r>
            </a:p>
          </p:txBody>
        </p:sp>
      </p:grpSp>
      <p:sp>
        <p:nvSpPr>
          <p:cNvPr id="18436" name="AutoShape 19"/>
          <p:cNvSpPr>
            <a:spLocks noChangeArrowheads="1"/>
          </p:cNvSpPr>
          <p:nvPr/>
        </p:nvSpPr>
        <p:spPr bwMode="auto">
          <a:xfrm rot="-2700000">
            <a:off x="3502869" y="1318022"/>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18437" name="AutoShape 20"/>
          <p:cNvSpPr>
            <a:spLocks noChangeArrowheads="1"/>
          </p:cNvSpPr>
          <p:nvPr/>
        </p:nvSpPr>
        <p:spPr bwMode="auto">
          <a:xfrm rot="-8100000">
            <a:off x="5022108" y="1318021"/>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39" name="Text Box 2"/>
          <p:cNvSpPr txBox="1">
            <a:spLocks noChangeArrowheads="1"/>
          </p:cNvSpPr>
          <p:nvPr/>
        </p:nvSpPr>
        <p:spPr bwMode="auto">
          <a:xfrm>
            <a:off x="1504200" y="394094"/>
            <a:ext cx="2795056" cy="3478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marL="355600" indent="-35560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1pPr>
            <a:lvl2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2pPr>
            <a:lvl3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3pPr>
            <a:lvl4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4pPr>
            <a:lvl5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9pPr>
          </a:lstStyle>
          <a:p>
            <a:pPr marL="0" indent="0" algn="ctr">
              <a:spcBef>
                <a:spcPts val="0"/>
              </a:spcBef>
              <a:spcAft>
                <a:spcPts val="1650"/>
              </a:spcAft>
              <a:buClr>
                <a:srgbClr val="EA3332"/>
              </a:buClr>
              <a:defRPr/>
            </a:pPr>
            <a:r>
              <a:rPr lang="en-US" sz="1800" b="1" dirty="0">
                <a:solidFill>
                  <a:schemeClr val="tx1">
                    <a:lumMod val="75000"/>
                    <a:lumOff val="25000"/>
                  </a:schemeClr>
                </a:solidFill>
                <a:latin typeface="Tahoma" charset="0"/>
                <a:ea typeface="宋体" charset="0"/>
                <a:cs typeface="宋体" charset="0"/>
              </a:rPr>
              <a:t>Intellect, Emotion, Will </a:t>
            </a:r>
          </a:p>
        </p:txBody>
      </p:sp>
      <p:sp>
        <p:nvSpPr>
          <p:cNvPr id="40" name="Heart 39"/>
          <p:cNvSpPr/>
          <p:nvPr/>
        </p:nvSpPr>
        <p:spPr>
          <a:xfrm>
            <a:off x="2788686" y="795022"/>
            <a:ext cx="374829" cy="375893"/>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1" name="Text Box 2"/>
          <p:cNvSpPr txBox="1">
            <a:spLocks noChangeArrowheads="1"/>
          </p:cNvSpPr>
          <p:nvPr/>
        </p:nvSpPr>
        <p:spPr bwMode="auto">
          <a:xfrm>
            <a:off x="4811168" y="353674"/>
            <a:ext cx="2570506" cy="62488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marL="355600" indent="-35560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1pPr>
            <a:lvl2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2pPr>
            <a:lvl3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3pPr>
            <a:lvl4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4pPr>
            <a:lvl5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9pPr>
          </a:lstStyle>
          <a:p>
            <a:pPr marL="0" indent="0" algn="ctr">
              <a:spcBef>
                <a:spcPts val="0"/>
              </a:spcBef>
              <a:spcAft>
                <a:spcPts val="1650"/>
              </a:spcAft>
              <a:buClr>
                <a:srgbClr val="EA3332"/>
              </a:buClr>
              <a:defRPr/>
            </a:pPr>
            <a:r>
              <a:rPr lang="en-US" sz="1800" b="1" dirty="0">
                <a:solidFill>
                  <a:schemeClr val="tx1">
                    <a:lumMod val="75000"/>
                    <a:lumOff val="25000"/>
                  </a:schemeClr>
                </a:solidFill>
                <a:latin typeface="Tahoma" charset="0"/>
                <a:ea typeface="宋体" charset="0"/>
                <a:cs typeface="宋体" charset="0"/>
              </a:rPr>
              <a:t>Energy &amp; </a:t>
            </a:r>
            <a:br>
              <a:rPr lang="en-US" sz="1800" b="1" dirty="0">
                <a:solidFill>
                  <a:schemeClr val="tx1">
                    <a:lumMod val="75000"/>
                    <a:lumOff val="25000"/>
                  </a:schemeClr>
                </a:solidFill>
                <a:latin typeface="Tahoma" charset="0"/>
                <a:ea typeface="宋体" charset="0"/>
                <a:cs typeface="宋体" charset="0"/>
              </a:rPr>
            </a:br>
            <a:r>
              <a:rPr lang="en-US" sz="1800" b="1" dirty="0">
                <a:solidFill>
                  <a:schemeClr val="tx1">
                    <a:lumMod val="75000"/>
                    <a:lumOff val="25000"/>
                  </a:schemeClr>
                </a:solidFill>
                <a:latin typeface="Tahoma" charset="0"/>
                <a:ea typeface="宋体" charset="0"/>
                <a:cs typeface="宋体" charset="0"/>
              </a:rPr>
              <a:t>Natural Law</a:t>
            </a:r>
          </a:p>
        </p:txBody>
      </p:sp>
      <p:sp>
        <p:nvSpPr>
          <p:cNvPr id="29" name="Text Box 2"/>
          <p:cNvSpPr txBox="1">
            <a:spLocks noChangeArrowheads="1"/>
          </p:cNvSpPr>
          <p:nvPr/>
        </p:nvSpPr>
        <p:spPr bwMode="auto">
          <a:xfrm>
            <a:off x="2590800" y="2895461"/>
            <a:ext cx="1068710" cy="3478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marL="355600" indent="-35560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1pPr>
            <a:lvl2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2pPr>
            <a:lvl3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3pPr>
            <a:lvl4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4pPr>
            <a:lvl5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9pPr>
          </a:lstStyle>
          <a:p>
            <a:pPr marL="0" indent="0" algn="ctr">
              <a:spcBef>
                <a:spcPts val="0"/>
              </a:spcBef>
              <a:spcAft>
                <a:spcPts val="1650"/>
              </a:spcAft>
              <a:buClr>
                <a:srgbClr val="EA3332"/>
              </a:buClr>
              <a:defRPr/>
            </a:pPr>
            <a:r>
              <a:rPr lang="en-US" sz="1800" dirty="0">
                <a:solidFill>
                  <a:schemeClr val="tx1">
                    <a:lumMod val="75000"/>
                    <a:lumOff val="25000"/>
                  </a:schemeClr>
                </a:solidFill>
                <a:latin typeface="Tahoma" charset="0"/>
                <a:ea typeface="宋体" charset="0"/>
                <a:cs typeface="宋体" charset="0"/>
              </a:rPr>
              <a:t>   </a:t>
            </a:r>
            <a:r>
              <a:rPr lang="en-US" sz="1800" b="1" dirty="0">
                <a:solidFill>
                  <a:schemeClr val="tx1">
                    <a:lumMod val="75000"/>
                    <a:lumOff val="25000"/>
                  </a:schemeClr>
                </a:solidFill>
                <a:latin typeface="Tahoma" charset="0"/>
                <a:ea typeface="宋体" charset="0"/>
                <a:cs typeface="宋体" charset="0"/>
              </a:rPr>
              <a:t>Mind</a:t>
            </a:r>
          </a:p>
        </p:txBody>
      </p:sp>
      <p:sp>
        <p:nvSpPr>
          <p:cNvPr id="30" name="Text Box 2"/>
          <p:cNvSpPr txBox="1">
            <a:spLocks noChangeArrowheads="1"/>
          </p:cNvSpPr>
          <p:nvPr/>
        </p:nvSpPr>
        <p:spPr bwMode="auto">
          <a:xfrm>
            <a:off x="5305477" y="2940185"/>
            <a:ext cx="907621" cy="9018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marL="355600" indent="-35560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1pPr>
            <a:lvl2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2pPr>
            <a:lvl3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3pPr>
            <a:lvl4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4pPr>
            <a:lvl5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9pPr>
          </a:lstStyle>
          <a:p>
            <a:pPr marL="0" indent="0" algn="ctr">
              <a:spcBef>
                <a:spcPts val="0"/>
              </a:spcBef>
              <a:spcAft>
                <a:spcPts val="1650"/>
              </a:spcAft>
              <a:buClr>
                <a:srgbClr val="EA3332"/>
              </a:buClr>
              <a:defRPr/>
            </a:pPr>
            <a:r>
              <a:rPr lang="en-US" sz="1800" b="1" dirty="0">
                <a:solidFill>
                  <a:schemeClr val="tx1">
                    <a:lumMod val="75000"/>
                    <a:lumOff val="25000"/>
                  </a:schemeClr>
                </a:solidFill>
                <a:latin typeface="Tahoma" charset="0"/>
                <a:ea typeface="宋体" charset="0"/>
                <a:cs typeface="宋体" charset="0"/>
              </a:rPr>
              <a:t>Body</a:t>
            </a:r>
            <a:br>
              <a:rPr lang="en-US" sz="1800" b="1" dirty="0">
                <a:solidFill>
                  <a:schemeClr val="tx1">
                    <a:lumMod val="75000"/>
                    <a:lumOff val="25000"/>
                  </a:schemeClr>
                </a:solidFill>
                <a:latin typeface="Tahoma" charset="0"/>
                <a:ea typeface="宋体" charset="0"/>
                <a:cs typeface="宋体" charset="0"/>
              </a:rPr>
            </a:br>
            <a:r>
              <a:rPr lang="en-US" sz="1800" dirty="0">
                <a:solidFill>
                  <a:schemeClr val="tx1">
                    <a:lumMod val="75000"/>
                    <a:lumOff val="25000"/>
                  </a:schemeClr>
                </a:solidFill>
                <a:latin typeface="Tahoma" charset="0"/>
                <a:ea typeface="宋体" charset="0"/>
                <a:cs typeface="宋体" charset="0"/>
              </a:rPr>
              <a:t/>
            </a:r>
            <a:br>
              <a:rPr lang="en-US" sz="1800" dirty="0">
                <a:solidFill>
                  <a:schemeClr val="tx1">
                    <a:lumMod val="75000"/>
                    <a:lumOff val="25000"/>
                  </a:schemeClr>
                </a:solidFill>
                <a:latin typeface="Tahoma" charset="0"/>
                <a:ea typeface="宋体" charset="0"/>
                <a:cs typeface="宋体" charset="0"/>
              </a:rPr>
            </a:br>
            <a:endParaRPr lang="en-US" sz="1800" dirty="0">
              <a:solidFill>
                <a:schemeClr val="tx1">
                  <a:lumMod val="75000"/>
                  <a:lumOff val="25000"/>
                </a:schemeClr>
              </a:solidFill>
              <a:latin typeface="Tahoma" charset="0"/>
              <a:ea typeface="宋体" charset="0"/>
              <a:cs typeface="宋体" charset="0"/>
            </a:endParaRPr>
          </a:p>
        </p:txBody>
      </p:sp>
      <p:sp>
        <p:nvSpPr>
          <p:cNvPr id="2" name="Slide Number Placeholder 1"/>
          <p:cNvSpPr>
            <a:spLocks noGrp="1"/>
          </p:cNvSpPr>
          <p:nvPr>
            <p:ph type="sldNum" sz="quarter" idx="10"/>
          </p:nvPr>
        </p:nvSpPr>
        <p:spPr/>
        <p:txBody>
          <a:bodyPr/>
          <a:lstStyle/>
          <a:p>
            <a:fld id="{2DD3475C-6592-4114-94ED-187383B86821}" type="slidenum">
              <a:rPr lang="en-US" smtClean="0"/>
              <a:pPr/>
              <a:t>26</a:t>
            </a:fld>
            <a:endParaRPr lang="en-US" dirty="0"/>
          </a:p>
        </p:txBody>
      </p:sp>
      <p:pic>
        <p:nvPicPr>
          <p:cNvPr id="32" name="Picture 31"/>
          <p:cNvPicPr>
            <a:picLocks noChangeAspect="1"/>
          </p:cNvPicPr>
          <p:nvPr/>
        </p:nvPicPr>
        <p:blipFill>
          <a:blip r:embed="rId3"/>
          <a:stretch>
            <a:fillRect/>
          </a:stretch>
        </p:blipFill>
        <p:spPr>
          <a:xfrm>
            <a:off x="3097148" y="3236929"/>
            <a:ext cx="307931" cy="339568"/>
          </a:xfrm>
          <a:prstGeom prst="rect">
            <a:avLst/>
          </a:prstGeom>
        </p:spPr>
      </p:pic>
    </p:spTree>
    <p:extLst>
      <p:ext uri="{BB962C8B-B14F-4D97-AF65-F5344CB8AC3E}">
        <p14:creationId xmlns:p14="http://schemas.microsoft.com/office/powerpoint/2010/main" val="26967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noChangeArrowheads="1"/>
          </p:cNvSpPr>
          <p:nvPr/>
        </p:nvSpPr>
        <p:spPr bwMode="auto">
          <a:xfrm>
            <a:off x="0" y="114489"/>
            <a:ext cx="3315525"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000" b="1" dirty="0">
                <a:solidFill>
                  <a:schemeClr val="tx1">
                    <a:lumMod val="75000"/>
                    <a:lumOff val="25000"/>
                  </a:schemeClr>
                </a:solidFill>
                <a:latin typeface="Tahoma" charset="0"/>
                <a:ea typeface="宋体" charset="0"/>
                <a:cs typeface="宋体" charset="0"/>
              </a:rPr>
              <a:t>Dual Characteristics</a:t>
            </a:r>
          </a:p>
        </p:txBody>
      </p:sp>
      <p:grpSp>
        <p:nvGrpSpPr>
          <p:cNvPr id="37" name="Group 5"/>
          <p:cNvGrpSpPr>
            <a:grpSpLocks/>
          </p:cNvGrpSpPr>
          <p:nvPr/>
        </p:nvGrpSpPr>
        <p:grpSpPr bwMode="auto">
          <a:xfrm>
            <a:off x="4002933" y="438150"/>
            <a:ext cx="1126331" cy="1126331"/>
            <a:chOff x="3800475" y="1828800"/>
            <a:chExt cx="1501775" cy="1501775"/>
          </a:xfrm>
        </p:grpSpPr>
        <p:sp>
          <p:nvSpPr>
            <p:cNvPr id="38" name="Oval 4"/>
            <p:cNvSpPr>
              <a:spLocks noChangeArrowheads="1"/>
            </p:cNvSpPr>
            <p:nvPr/>
          </p:nvSpPr>
          <p:spPr bwMode="auto">
            <a:xfrm>
              <a:off x="3800475" y="1828800"/>
              <a:ext cx="1501775" cy="1501775"/>
            </a:xfrm>
            <a:prstGeom prst="ellipse">
              <a:avLst/>
            </a:pr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39" name="Text Box 10"/>
            <p:cNvSpPr txBox="1">
              <a:spLocks noChangeArrowheads="1"/>
            </p:cNvSpPr>
            <p:nvPr/>
          </p:nvSpPr>
          <p:spPr bwMode="auto">
            <a:xfrm>
              <a:off x="4056063" y="1905000"/>
              <a:ext cx="990600" cy="556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God</a:t>
              </a:r>
            </a:p>
          </p:txBody>
        </p:sp>
        <p:grpSp>
          <p:nvGrpSpPr>
            <p:cNvPr id="40" name="Group 3"/>
            <p:cNvGrpSpPr>
              <a:grpSpLocks/>
            </p:cNvGrpSpPr>
            <p:nvPr/>
          </p:nvGrpSpPr>
          <p:grpSpPr bwMode="auto">
            <a:xfrm>
              <a:off x="3951287" y="2478088"/>
              <a:ext cx="1204913" cy="569912"/>
              <a:chOff x="3951287" y="2674938"/>
              <a:chExt cx="1204913" cy="569912"/>
            </a:xfrm>
          </p:grpSpPr>
          <p:sp>
            <p:nvSpPr>
              <p:cNvPr id="41" name="Freeform 5"/>
              <p:cNvSpPr>
                <a:spLocks noChangeArrowheads="1"/>
              </p:cNvSpPr>
              <p:nvPr/>
            </p:nvSpPr>
            <p:spPr bwMode="auto">
              <a:xfrm>
                <a:off x="4392613" y="3143250"/>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42" name="Oval 6"/>
              <p:cNvSpPr>
                <a:spLocks noChangeArrowheads="1"/>
              </p:cNvSpPr>
              <p:nvPr/>
            </p:nvSpPr>
            <p:spPr bwMode="auto">
              <a:xfrm>
                <a:off x="3951288" y="2703513"/>
                <a:ext cx="496888" cy="496888"/>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71CCD4"/>
                  </a:solidFill>
                </a:endParaRPr>
              </a:p>
            </p:txBody>
          </p:sp>
          <p:sp>
            <p:nvSpPr>
              <p:cNvPr id="43" name="Text Box 7"/>
              <p:cNvSpPr txBox="1">
                <a:spLocks noChangeArrowheads="1"/>
              </p:cNvSpPr>
              <p:nvPr/>
            </p:nvSpPr>
            <p:spPr bwMode="auto">
              <a:xfrm>
                <a:off x="3951287" y="2743201"/>
                <a:ext cx="566737"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a:t>
                </a:r>
              </a:p>
            </p:txBody>
          </p:sp>
          <p:sp>
            <p:nvSpPr>
              <p:cNvPr id="44" name="Oval 8"/>
              <p:cNvSpPr>
                <a:spLocks noChangeArrowheads="1"/>
              </p:cNvSpPr>
              <p:nvPr/>
            </p:nvSpPr>
            <p:spPr bwMode="auto">
              <a:xfrm>
                <a:off x="4654550" y="2703513"/>
                <a:ext cx="496888" cy="496888"/>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45" name="Freeform 9"/>
              <p:cNvSpPr>
                <a:spLocks noChangeArrowheads="1"/>
              </p:cNvSpPr>
              <p:nvPr/>
            </p:nvSpPr>
            <p:spPr bwMode="auto">
              <a:xfrm rot="10800000">
                <a:off x="4397375" y="2674938"/>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46" name="Text Box 11"/>
              <p:cNvSpPr txBox="1">
                <a:spLocks noChangeArrowheads="1"/>
              </p:cNvSpPr>
              <p:nvPr/>
            </p:nvSpPr>
            <p:spPr bwMode="auto">
              <a:xfrm>
                <a:off x="4664075" y="2743201"/>
                <a:ext cx="492125"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a:t>
                </a:r>
              </a:p>
            </p:txBody>
          </p:sp>
        </p:grpSp>
      </p:grpSp>
      <p:grpSp>
        <p:nvGrpSpPr>
          <p:cNvPr id="47" name="Group 1"/>
          <p:cNvGrpSpPr>
            <a:grpSpLocks/>
          </p:cNvGrpSpPr>
          <p:nvPr/>
        </p:nvGrpSpPr>
        <p:grpSpPr bwMode="auto">
          <a:xfrm>
            <a:off x="2732536" y="1752600"/>
            <a:ext cx="1126331" cy="1126331"/>
            <a:chOff x="2159000" y="3492500"/>
            <a:chExt cx="1501775" cy="1501775"/>
          </a:xfrm>
        </p:grpSpPr>
        <p:sp>
          <p:nvSpPr>
            <p:cNvPr id="48"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49" name="Text Box 14"/>
            <p:cNvSpPr txBox="1">
              <a:spLocks noChangeArrowheads="1"/>
            </p:cNvSpPr>
            <p:nvPr/>
          </p:nvSpPr>
          <p:spPr bwMode="auto">
            <a:xfrm>
              <a:off x="2161857" y="3690433"/>
              <a:ext cx="1481138" cy="8494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a:t>
              </a:r>
            </a:p>
            <a:p>
              <a:pPr algn="ctr">
                <a:buClrTx/>
                <a:buFontTx/>
                <a:buNone/>
                <a:defRPr/>
              </a:pPr>
              <a:r>
                <a:rPr lang="en-US" sz="1875" b="1" dirty="0">
                  <a:solidFill>
                    <a:srgbClr val="FFFFFF"/>
                  </a:solidFill>
                  <a:latin typeface="Tahoma" charset="0"/>
                </a:rPr>
                <a:t>Masc.</a:t>
              </a:r>
            </a:p>
          </p:txBody>
        </p:sp>
      </p:grpSp>
      <p:grpSp>
        <p:nvGrpSpPr>
          <p:cNvPr id="50" name="Group 2"/>
          <p:cNvGrpSpPr>
            <a:grpSpLocks/>
          </p:cNvGrpSpPr>
          <p:nvPr/>
        </p:nvGrpSpPr>
        <p:grpSpPr bwMode="auto">
          <a:xfrm>
            <a:off x="5219751" y="1752600"/>
            <a:ext cx="1126331" cy="1126331"/>
            <a:chOff x="5475288" y="3492500"/>
            <a:chExt cx="1501775" cy="1501775"/>
          </a:xfrm>
        </p:grpSpPr>
        <p:sp>
          <p:nvSpPr>
            <p:cNvPr id="51"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52" name="Text Box 17"/>
            <p:cNvSpPr txBox="1">
              <a:spLocks noChangeArrowheads="1"/>
            </p:cNvSpPr>
            <p:nvPr/>
          </p:nvSpPr>
          <p:spPr bwMode="auto">
            <a:xfrm>
              <a:off x="5495925" y="3676161"/>
              <a:ext cx="1481138" cy="8494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a:t>
              </a:r>
              <a:br>
                <a:rPr lang="en-US" sz="1875" b="1" dirty="0">
                  <a:solidFill>
                    <a:srgbClr val="FFFFFF"/>
                  </a:solidFill>
                  <a:latin typeface="Tahoma" charset="0"/>
                </a:rPr>
              </a:br>
              <a:r>
                <a:rPr lang="en-US" sz="1875" b="1" dirty="0">
                  <a:solidFill>
                    <a:srgbClr val="FFFFFF"/>
                  </a:solidFill>
                  <a:latin typeface="Tahoma" charset="0"/>
                </a:rPr>
                <a:t>Fem.</a:t>
              </a:r>
            </a:p>
          </p:txBody>
        </p:sp>
      </p:grpSp>
      <p:sp>
        <p:nvSpPr>
          <p:cNvPr id="53" name="AutoShape 19"/>
          <p:cNvSpPr>
            <a:spLocks noChangeArrowheads="1"/>
          </p:cNvSpPr>
          <p:nvPr/>
        </p:nvSpPr>
        <p:spPr bwMode="auto">
          <a:xfrm rot="-2700000">
            <a:off x="3502869" y="1318022"/>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54" name="AutoShape 20"/>
          <p:cNvSpPr>
            <a:spLocks noChangeArrowheads="1"/>
          </p:cNvSpPr>
          <p:nvPr/>
        </p:nvSpPr>
        <p:spPr bwMode="auto">
          <a:xfrm rot="-8100000">
            <a:off x="5022108" y="1318021"/>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29" name="Text Box 2"/>
          <p:cNvSpPr txBox="1">
            <a:spLocks noChangeArrowheads="1"/>
          </p:cNvSpPr>
          <p:nvPr/>
        </p:nvSpPr>
        <p:spPr bwMode="auto">
          <a:xfrm>
            <a:off x="2691822" y="2889634"/>
            <a:ext cx="1068710" cy="3478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marL="355600" indent="-35560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1pPr>
            <a:lvl2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2pPr>
            <a:lvl3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3pPr>
            <a:lvl4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4pPr>
            <a:lvl5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9pPr>
          </a:lstStyle>
          <a:p>
            <a:pPr marL="0" indent="0" algn="ctr">
              <a:spcBef>
                <a:spcPts val="0"/>
              </a:spcBef>
              <a:spcAft>
                <a:spcPts val="1650"/>
              </a:spcAft>
              <a:buClr>
                <a:srgbClr val="EA3332"/>
              </a:buClr>
              <a:defRPr/>
            </a:pPr>
            <a:r>
              <a:rPr lang="en-US" sz="1800" b="1" dirty="0">
                <a:solidFill>
                  <a:schemeClr val="tx1">
                    <a:lumMod val="75000"/>
                    <a:lumOff val="25000"/>
                  </a:schemeClr>
                </a:solidFill>
                <a:latin typeface="Tahoma" charset="0"/>
                <a:ea typeface="宋体" charset="0"/>
                <a:cs typeface="宋体" charset="0"/>
              </a:rPr>
              <a:t>  Man</a:t>
            </a:r>
          </a:p>
        </p:txBody>
      </p:sp>
      <p:sp>
        <p:nvSpPr>
          <p:cNvPr id="30" name="Text Box 2"/>
          <p:cNvSpPr txBox="1">
            <a:spLocks noChangeArrowheads="1"/>
          </p:cNvSpPr>
          <p:nvPr/>
        </p:nvSpPr>
        <p:spPr bwMode="auto">
          <a:xfrm>
            <a:off x="5305477" y="2889634"/>
            <a:ext cx="1040605" cy="3478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marL="355600" indent="-35560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1pPr>
            <a:lvl2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2pPr>
            <a:lvl3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3pPr>
            <a:lvl4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4pPr>
            <a:lvl5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9pPr>
          </a:lstStyle>
          <a:p>
            <a:pPr marL="0" indent="0" algn="ctr">
              <a:spcBef>
                <a:spcPts val="0"/>
              </a:spcBef>
              <a:spcAft>
                <a:spcPts val="1650"/>
              </a:spcAft>
              <a:buClr>
                <a:srgbClr val="EA3332"/>
              </a:buClr>
              <a:defRPr/>
            </a:pPr>
            <a:r>
              <a:rPr lang="en-US" sz="1800" b="1" dirty="0">
                <a:solidFill>
                  <a:schemeClr val="tx1">
                    <a:lumMod val="75000"/>
                    <a:lumOff val="25000"/>
                  </a:schemeClr>
                </a:solidFill>
                <a:latin typeface="Tahoma" charset="0"/>
                <a:ea typeface="宋体" charset="0"/>
                <a:cs typeface="宋体" charset="0"/>
              </a:rPr>
              <a:t>Woman</a:t>
            </a:r>
          </a:p>
        </p:txBody>
      </p:sp>
      <p:sp>
        <p:nvSpPr>
          <p:cNvPr id="2" name="Slide Number Placeholder 1"/>
          <p:cNvSpPr>
            <a:spLocks noGrp="1"/>
          </p:cNvSpPr>
          <p:nvPr>
            <p:ph type="sldNum" sz="quarter" idx="10"/>
          </p:nvPr>
        </p:nvSpPr>
        <p:spPr/>
        <p:txBody>
          <a:bodyPr/>
          <a:lstStyle/>
          <a:p>
            <a:fld id="{2DD3475C-6592-4114-94ED-187383B86821}" type="slidenum">
              <a:rPr lang="en-US" smtClean="0"/>
              <a:pPr/>
              <a:t>27</a:t>
            </a:fld>
            <a:endParaRPr lang="en-US" dirty="0"/>
          </a:p>
        </p:txBody>
      </p:sp>
    </p:spTree>
    <p:extLst>
      <p:ext uri="{BB962C8B-B14F-4D97-AF65-F5344CB8AC3E}">
        <p14:creationId xmlns:p14="http://schemas.microsoft.com/office/powerpoint/2010/main" val="211354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13"/>
          <p:cNvSpPr>
            <a:spLocks noChangeArrowheads="1"/>
          </p:cNvSpPr>
          <p:nvPr/>
        </p:nvSpPr>
        <p:spPr bwMode="auto">
          <a:xfrm>
            <a:off x="1465876" y="106148"/>
            <a:ext cx="3020451" cy="1126331"/>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35" name="Oval 16"/>
          <p:cNvSpPr>
            <a:spLocks noChangeArrowheads="1"/>
          </p:cNvSpPr>
          <p:nvPr/>
        </p:nvSpPr>
        <p:spPr bwMode="auto">
          <a:xfrm>
            <a:off x="4617783" y="84096"/>
            <a:ext cx="3011476" cy="1126331"/>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36" name="Text Box 2"/>
          <p:cNvSpPr txBox="1">
            <a:spLocks noChangeArrowheads="1"/>
          </p:cNvSpPr>
          <p:nvPr/>
        </p:nvSpPr>
        <p:spPr bwMode="auto">
          <a:xfrm>
            <a:off x="4951037" y="467496"/>
            <a:ext cx="2367656" cy="3478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marL="355600" indent="-35560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1pPr>
            <a:lvl2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2pPr>
            <a:lvl3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3pPr>
            <a:lvl4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4pPr>
            <a:lvl5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9pPr>
          </a:lstStyle>
          <a:p>
            <a:pPr marL="0" indent="0" algn="ctr">
              <a:spcBef>
                <a:spcPts val="0"/>
              </a:spcBef>
              <a:spcAft>
                <a:spcPts val="1650"/>
              </a:spcAft>
              <a:buClr>
                <a:srgbClr val="EA3332"/>
              </a:buClr>
              <a:defRPr/>
            </a:pPr>
            <a:r>
              <a:rPr lang="en-US" sz="1800" b="1" dirty="0">
                <a:solidFill>
                  <a:schemeClr val="tx1">
                    <a:lumMod val="75000"/>
                    <a:lumOff val="25000"/>
                  </a:schemeClr>
                </a:solidFill>
                <a:latin typeface="Tahoma" charset="0"/>
                <a:ea typeface="宋体" charset="0"/>
                <a:cs typeface="宋体" charset="0"/>
              </a:rPr>
              <a:t>Femininity</a:t>
            </a:r>
          </a:p>
        </p:txBody>
      </p:sp>
      <p:grpSp>
        <p:nvGrpSpPr>
          <p:cNvPr id="37" name="Group 5"/>
          <p:cNvGrpSpPr>
            <a:grpSpLocks/>
          </p:cNvGrpSpPr>
          <p:nvPr/>
        </p:nvGrpSpPr>
        <p:grpSpPr bwMode="auto">
          <a:xfrm>
            <a:off x="4002933" y="438150"/>
            <a:ext cx="1126331" cy="1126331"/>
            <a:chOff x="3800475" y="1828800"/>
            <a:chExt cx="1501775" cy="1501775"/>
          </a:xfrm>
        </p:grpSpPr>
        <p:sp>
          <p:nvSpPr>
            <p:cNvPr id="38" name="Oval 4"/>
            <p:cNvSpPr>
              <a:spLocks noChangeArrowheads="1"/>
            </p:cNvSpPr>
            <p:nvPr/>
          </p:nvSpPr>
          <p:spPr bwMode="auto">
            <a:xfrm>
              <a:off x="3800475" y="1828800"/>
              <a:ext cx="1501775" cy="1501775"/>
            </a:xfrm>
            <a:prstGeom prst="ellipse">
              <a:avLst/>
            </a:pr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39" name="Text Box 10"/>
            <p:cNvSpPr txBox="1">
              <a:spLocks noChangeArrowheads="1"/>
            </p:cNvSpPr>
            <p:nvPr/>
          </p:nvSpPr>
          <p:spPr bwMode="auto">
            <a:xfrm>
              <a:off x="4056063" y="1905000"/>
              <a:ext cx="990600" cy="556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God</a:t>
              </a:r>
            </a:p>
          </p:txBody>
        </p:sp>
        <p:grpSp>
          <p:nvGrpSpPr>
            <p:cNvPr id="40" name="Group 3"/>
            <p:cNvGrpSpPr>
              <a:grpSpLocks/>
            </p:cNvGrpSpPr>
            <p:nvPr/>
          </p:nvGrpSpPr>
          <p:grpSpPr bwMode="auto">
            <a:xfrm>
              <a:off x="3951287" y="2478088"/>
              <a:ext cx="1204913" cy="569912"/>
              <a:chOff x="3951287" y="2674938"/>
              <a:chExt cx="1204913" cy="569912"/>
            </a:xfrm>
          </p:grpSpPr>
          <p:sp>
            <p:nvSpPr>
              <p:cNvPr id="41" name="Freeform 5"/>
              <p:cNvSpPr>
                <a:spLocks noChangeArrowheads="1"/>
              </p:cNvSpPr>
              <p:nvPr/>
            </p:nvSpPr>
            <p:spPr bwMode="auto">
              <a:xfrm>
                <a:off x="4392613" y="3143250"/>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42" name="Oval 6"/>
              <p:cNvSpPr>
                <a:spLocks noChangeArrowheads="1"/>
              </p:cNvSpPr>
              <p:nvPr/>
            </p:nvSpPr>
            <p:spPr bwMode="auto">
              <a:xfrm>
                <a:off x="3951288" y="2703513"/>
                <a:ext cx="496888" cy="496888"/>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71CCD4"/>
                  </a:solidFill>
                </a:endParaRPr>
              </a:p>
            </p:txBody>
          </p:sp>
          <p:sp>
            <p:nvSpPr>
              <p:cNvPr id="43" name="Text Box 7"/>
              <p:cNvSpPr txBox="1">
                <a:spLocks noChangeArrowheads="1"/>
              </p:cNvSpPr>
              <p:nvPr/>
            </p:nvSpPr>
            <p:spPr bwMode="auto">
              <a:xfrm>
                <a:off x="3951287" y="2743201"/>
                <a:ext cx="566737"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a:t>
                </a:r>
              </a:p>
            </p:txBody>
          </p:sp>
          <p:sp>
            <p:nvSpPr>
              <p:cNvPr id="44" name="Oval 8"/>
              <p:cNvSpPr>
                <a:spLocks noChangeArrowheads="1"/>
              </p:cNvSpPr>
              <p:nvPr/>
            </p:nvSpPr>
            <p:spPr bwMode="auto">
              <a:xfrm>
                <a:off x="4654550" y="2703513"/>
                <a:ext cx="496888" cy="496888"/>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45" name="Freeform 9"/>
              <p:cNvSpPr>
                <a:spLocks noChangeArrowheads="1"/>
              </p:cNvSpPr>
              <p:nvPr/>
            </p:nvSpPr>
            <p:spPr bwMode="auto">
              <a:xfrm rot="10800000">
                <a:off x="4397375" y="2674938"/>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46" name="Text Box 11"/>
              <p:cNvSpPr txBox="1">
                <a:spLocks noChangeArrowheads="1"/>
              </p:cNvSpPr>
              <p:nvPr/>
            </p:nvSpPr>
            <p:spPr bwMode="auto">
              <a:xfrm>
                <a:off x="4664075" y="2743201"/>
                <a:ext cx="492125"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a:t>
                </a:r>
              </a:p>
            </p:txBody>
          </p:sp>
        </p:grpSp>
      </p:grpSp>
      <p:grpSp>
        <p:nvGrpSpPr>
          <p:cNvPr id="47" name="Group 1"/>
          <p:cNvGrpSpPr>
            <a:grpSpLocks/>
          </p:cNvGrpSpPr>
          <p:nvPr/>
        </p:nvGrpSpPr>
        <p:grpSpPr bwMode="auto">
          <a:xfrm>
            <a:off x="2732536" y="1752600"/>
            <a:ext cx="1126331" cy="1126331"/>
            <a:chOff x="2159000" y="3492500"/>
            <a:chExt cx="1501775" cy="1501775"/>
          </a:xfrm>
        </p:grpSpPr>
        <p:sp>
          <p:nvSpPr>
            <p:cNvPr id="48"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49" name="Text Box 14"/>
            <p:cNvSpPr txBox="1">
              <a:spLocks noChangeArrowheads="1"/>
            </p:cNvSpPr>
            <p:nvPr/>
          </p:nvSpPr>
          <p:spPr bwMode="auto">
            <a:xfrm>
              <a:off x="2161857" y="3690433"/>
              <a:ext cx="1481138" cy="8494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a:t>
              </a:r>
            </a:p>
            <a:p>
              <a:pPr algn="ctr">
                <a:buClrTx/>
                <a:buFontTx/>
                <a:buNone/>
                <a:defRPr/>
              </a:pPr>
              <a:r>
                <a:rPr lang="en-US" sz="1875" b="1" dirty="0">
                  <a:solidFill>
                    <a:srgbClr val="FFFFFF"/>
                  </a:solidFill>
                  <a:latin typeface="Tahoma" charset="0"/>
                </a:rPr>
                <a:t>Masc.</a:t>
              </a:r>
            </a:p>
          </p:txBody>
        </p:sp>
      </p:grpSp>
      <p:grpSp>
        <p:nvGrpSpPr>
          <p:cNvPr id="50" name="Group 2"/>
          <p:cNvGrpSpPr>
            <a:grpSpLocks/>
          </p:cNvGrpSpPr>
          <p:nvPr/>
        </p:nvGrpSpPr>
        <p:grpSpPr bwMode="auto">
          <a:xfrm>
            <a:off x="5219751" y="1752600"/>
            <a:ext cx="1126331" cy="1126331"/>
            <a:chOff x="5475288" y="3492500"/>
            <a:chExt cx="1501775" cy="1501775"/>
          </a:xfrm>
        </p:grpSpPr>
        <p:sp>
          <p:nvSpPr>
            <p:cNvPr id="51"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52" name="Text Box 17"/>
            <p:cNvSpPr txBox="1">
              <a:spLocks noChangeArrowheads="1"/>
            </p:cNvSpPr>
            <p:nvPr/>
          </p:nvSpPr>
          <p:spPr bwMode="auto">
            <a:xfrm>
              <a:off x="5495925" y="3676161"/>
              <a:ext cx="1481138" cy="8494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a:t>
              </a:r>
              <a:br>
                <a:rPr lang="en-US" sz="1875" b="1" dirty="0">
                  <a:solidFill>
                    <a:srgbClr val="FFFFFF"/>
                  </a:solidFill>
                  <a:latin typeface="Tahoma" charset="0"/>
                </a:rPr>
              </a:br>
              <a:r>
                <a:rPr lang="en-US" sz="1875" b="1" dirty="0">
                  <a:solidFill>
                    <a:srgbClr val="FFFFFF"/>
                  </a:solidFill>
                  <a:latin typeface="Tahoma" charset="0"/>
                </a:rPr>
                <a:t>Fem.</a:t>
              </a:r>
            </a:p>
          </p:txBody>
        </p:sp>
      </p:grpSp>
      <p:sp>
        <p:nvSpPr>
          <p:cNvPr id="53" name="AutoShape 19"/>
          <p:cNvSpPr>
            <a:spLocks noChangeArrowheads="1"/>
          </p:cNvSpPr>
          <p:nvPr/>
        </p:nvSpPr>
        <p:spPr bwMode="auto">
          <a:xfrm rot="-2700000">
            <a:off x="3502869" y="1318022"/>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54" name="AutoShape 20"/>
          <p:cNvSpPr>
            <a:spLocks noChangeArrowheads="1"/>
          </p:cNvSpPr>
          <p:nvPr/>
        </p:nvSpPr>
        <p:spPr bwMode="auto">
          <a:xfrm rot="-8100000">
            <a:off x="5022108" y="1318021"/>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56" name="Text Box 2"/>
          <p:cNvSpPr txBox="1">
            <a:spLocks noChangeArrowheads="1"/>
          </p:cNvSpPr>
          <p:nvPr/>
        </p:nvSpPr>
        <p:spPr bwMode="auto">
          <a:xfrm>
            <a:off x="1833895" y="473320"/>
            <a:ext cx="2367656" cy="3478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marL="355600" indent="-35560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1pPr>
            <a:lvl2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2pPr>
            <a:lvl3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3pPr>
            <a:lvl4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4pPr>
            <a:lvl5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9pPr>
          </a:lstStyle>
          <a:p>
            <a:pPr marL="0" indent="0" algn="ctr">
              <a:spcBef>
                <a:spcPts val="0"/>
              </a:spcBef>
              <a:spcAft>
                <a:spcPts val="1650"/>
              </a:spcAft>
              <a:buClr>
                <a:srgbClr val="EA3332"/>
              </a:buClr>
              <a:defRPr/>
            </a:pPr>
            <a:r>
              <a:rPr lang="en-US" sz="1800" b="1" dirty="0">
                <a:solidFill>
                  <a:schemeClr val="tx1">
                    <a:lumMod val="75000"/>
                    <a:lumOff val="25000"/>
                  </a:schemeClr>
                </a:solidFill>
                <a:latin typeface="Tahoma" charset="0"/>
                <a:ea typeface="宋体" charset="0"/>
                <a:cs typeface="宋体" charset="0"/>
              </a:rPr>
              <a:t>Masculinity</a:t>
            </a:r>
          </a:p>
        </p:txBody>
      </p:sp>
      <p:sp>
        <p:nvSpPr>
          <p:cNvPr id="57" name="Text Box 2"/>
          <p:cNvSpPr txBox="1">
            <a:spLocks noChangeArrowheads="1"/>
          </p:cNvSpPr>
          <p:nvPr/>
        </p:nvSpPr>
        <p:spPr bwMode="auto">
          <a:xfrm>
            <a:off x="2691822" y="2889634"/>
            <a:ext cx="1068710" cy="3478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marL="355600" indent="-35560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1pPr>
            <a:lvl2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2pPr>
            <a:lvl3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3pPr>
            <a:lvl4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4pPr>
            <a:lvl5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9pPr>
          </a:lstStyle>
          <a:p>
            <a:pPr marL="0" indent="0" algn="ctr">
              <a:spcBef>
                <a:spcPts val="0"/>
              </a:spcBef>
              <a:spcAft>
                <a:spcPts val="1650"/>
              </a:spcAft>
              <a:buClr>
                <a:srgbClr val="EA3332"/>
              </a:buClr>
              <a:defRPr/>
            </a:pPr>
            <a:r>
              <a:rPr lang="en-US" sz="1800" b="1" dirty="0">
                <a:solidFill>
                  <a:schemeClr val="tx1">
                    <a:lumMod val="75000"/>
                    <a:lumOff val="25000"/>
                  </a:schemeClr>
                </a:solidFill>
                <a:latin typeface="Tahoma" charset="0"/>
                <a:ea typeface="宋体" charset="0"/>
                <a:cs typeface="宋体" charset="0"/>
              </a:rPr>
              <a:t>  Man</a:t>
            </a:r>
          </a:p>
        </p:txBody>
      </p:sp>
      <p:sp>
        <p:nvSpPr>
          <p:cNvPr id="58" name="Text Box 2"/>
          <p:cNvSpPr txBox="1">
            <a:spLocks noChangeArrowheads="1"/>
          </p:cNvSpPr>
          <p:nvPr/>
        </p:nvSpPr>
        <p:spPr bwMode="auto">
          <a:xfrm>
            <a:off x="5305477" y="2889634"/>
            <a:ext cx="1040605" cy="3478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marL="355600" indent="-35560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1pPr>
            <a:lvl2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2pPr>
            <a:lvl3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3pPr>
            <a:lvl4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4pPr>
            <a:lvl5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9pPr>
          </a:lstStyle>
          <a:p>
            <a:pPr marL="0" indent="0" algn="ctr">
              <a:spcBef>
                <a:spcPts val="0"/>
              </a:spcBef>
              <a:spcAft>
                <a:spcPts val="1650"/>
              </a:spcAft>
              <a:buClr>
                <a:srgbClr val="EA3332"/>
              </a:buClr>
              <a:defRPr/>
            </a:pPr>
            <a:r>
              <a:rPr lang="en-US" sz="1800" b="1" dirty="0">
                <a:solidFill>
                  <a:schemeClr val="tx1">
                    <a:lumMod val="75000"/>
                    <a:lumOff val="25000"/>
                  </a:schemeClr>
                </a:solidFill>
                <a:latin typeface="Tahoma" charset="0"/>
                <a:ea typeface="宋体" charset="0"/>
                <a:cs typeface="宋体" charset="0"/>
              </a:rPr>
              <a:t>Woman</a:t>
            </a:r>
          </a:p>
        </p:txBody>
      </p:sp>
      <p:sp>
        <p:nvSpPr>
          <p:cNvPr id="2" name="Slide Number Placeholder 1"/>
          <p:cNvSpPr>
            <a:spLocks noGrp="1"/>
          </p:cNvSpPr>
          <p:nvPr>
            <p:ph type="sldNum" sz="quarter" idx="10"/>
          </p:nvPr>
        </p:nvSpPr>
        <p:spPr/>
        <p:txBody>
          <a:bodyPr/>
          <a:lstStyle/>
          <a:p>
            <a:fld id="{2DD3475C-6592-4114-94ED-187383B86821}" type="slidenum">
              <a:rPr lang="en-US" smtClean="0"/>
              <a:pPr/>
              <a:t>28</a:t>
            </a:fld>
            <a:endParaRPr lang="en-US" dirty="0"/>
          </a:p>
        </p:txBody>
      </p:sp>
    </p:spTree>
    <p:extLst>
      <p:ext uri="{BB962C8B-B14F-4D97-AF65-F5344CB8AC3E}">
        <p14:creationId xmlns:p14="http://schemas.microsoft.com/office/powerpoint/2010/main" val="387199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1066800" y="1123950"/>
            <a:ext cx="6934200" cy="20889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nSpc>
                <a:spcPct val="130000"/>
              </a:lnSpc>
              <a:spcAft>
                <a:spcPts val="1200"/>
              </a:spcAft>
              <a:buClrTx/>
              <a:buFontTx/>
              <a:buNone/>
              <a:defRPr/>
            </a:pPr>
            <a:r>
              <a:rPr lang="en-US" sz="3200" dirty="0">
                <a:solidFill>
                  <a:schemeClr val="tx1">
                    <a:lumMod val="75000"/>
                    <a:lumOff val="25000"/>
                  </a:schemeClr>
                </a:solidFill>
                <a:latin typeface="Georgia"/>
                <a:ea typeface="宋体" charset="0"/>
                <a:cs typeface="Georgia"/>
              </a:rPr>
              <a:t>“God created man in his own image… male and female he created them.”</a:t>
            </a:r>
          </a:p>
          <a:p>
            <a:pPr algn="r">
              <a:lnSpc>
                <a:spcPct val="130000"/>
              </a:lnSpc>
              <a:buClrTx/>
              <a:defRPr/>
            </a:pPr>
            <a:r>
              <a:rPr lang="en-US" sz="2800" dirty="0">
                <a:solidFill>
                  <a:schemeClr val="tx1">
                    <a:lumMod val="75000"/>
                    <a:lumOff val="25000"/>
                  </a:schemeClr>
                </a:solidFill>
                <a:latin typeface="Tahoma"/>
                <a:ea typeface="宋体" charset="0"/>
                <a:cs typeface="Tahoma"/>
              </a:rPr>
              <a:t>Genesis 1:27</a:t>
            </a:r>
          </a:p>
        </p:txBody>
      </p:sp>
      <p:sp>
        <p:nvSpPr>
          <p:cNvPr id="2" name="Slide Number Placeholder 1"/>
          <p:cNvSpPr>
            <a:spLocks noGrp="1"/>
          </p:cNvSpPr>
          <p:nvPr>
            <p:ph type="sldNum" sz="quarter" idx="12"/>
          </p:nvPr>
        </p:nvSpPr>
        <p:spPr/>
        <p:txBody>
          <a:bodyPr/>
          <a:lstStyle/>
          <a:p>
            <a:pPr>
              <a:defRPr/>
            </a:pPr>
            <a:fld id="{CA2498A4-D523-F748-A7F0-0215F525CC41}" type="slidenum">
              <a:rPr lang="en-US" smtClean="0"/>
              <a:pPr>
                <a:defRPr/>
              </a:pPr>
              <a:t>29</a:t>
            </a:fld>
            <a:endParaRPr lang="en-US" dirty="0"/>
          </a:p>
        </p:txBody>
      </p:sp>
    </p:spTree>
    <p:extLst>
      <p:ext uri="{BB962C8B-B14F-4D97-AF65-F5344CB8AC3E}">
        <p14:creationId xmlns:p14="http://schemas.microsoft.com/office/powerpoint/2010/main" val="417528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04800" y="590550"/>
            <a:ext cx="8305800" cy="13748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lnSpc>
                <a:spcPct val="130000"/>
              </a:lnSpc>
              <a:spcAft>
                <a:spcPts val="675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chemeClr val="tx1">
                    <a:lumMod val="85000"/>
                    <a:lumOff val="15000"/>
                  </a:schemeClr>
                </a:solidFill>
                <a:latin typeface="Tahoma"/>
                <a:cs typeface="Arial Unicode MS" charset="0"/>
              </a:rPr>
              <a:t/>
            </a:r>
            <a:br>
              <a:rPr lang="en-US" sz="3200" b="1" dirty="0">
                <a:solidFill>
                  <a:schemeClr val="tx1">
                    <a:lumMod val="85000"/>
                    <a:lumOff val="15000"/>
                  </a:schemeClr>
                </a:solidFill>
                <a:latin typeface="Tahoma"/>
                <a:cs typeface="Arial Unicode MS" charset="0"/>
              </a:rPr>
            </a:br>
            <a:r>
              <a:rPr lang="en-US" sz="3200" b="1" dirty="0">
                <a:solidFill>
                  <a:schemeClr val="tx1">
                    <a:lumMod val="85000"/>
                    <a:lumOff val="15000"/>
                  </a:schemeClr>
                </a:solidFill>
                <a:latin typeface="Tahoma"/>
                <a:cs typeface="Arial Unicode MS" charset="0"/>
              </a:rPr>
              <a:t>International and local group photos</a:t>
            </a:r>
            <a:endParaRPr lang="en-US" sz="5400" i="1" dirty="0">
              <a:solidFill>
                <a:schemeClr val="tx1">
                  <a:lumMod val="85000"/>
                  <a:lumOff val="15000"/>
                </a:schemeClr>
              </a:solidFill>
              <a:latin typeface="Tahoma"/>
              <a:cs typeface="Arial Unicode MS" charset="0"/>
            </a:endParaRPr>
          </a:p>
        </p:txBody>
      </p:sp>
      <p:sp>
        <p:nvSpPr>
          <p:cNvPr id="4" name="Slide Number Placeholder 3"/>
          <p:cNvSpPr>
            <a:spLocks noGrp="1"/>
          </p:cNvSpPr>
          <p:nvPr>
            <p:ph type="sldNum" sz="quarter" idx="12"/>
          </p:nvPr>
        </p:nvSpPr>
        <p:spPr/>
        <p:txBody>
          <a:bodyPr/>
          <a:lstStyle/>
          <a:p>
            <a:pPr>
              <a:defRPr/>
            </a:pPr>
            <a:fld id="{792C074D-F7CC-AB43-B11B-10D1169BDF4C}" type="slidenum">
              <a:rPr lang="en-US" smtClean="0"/>
              <a:pPr>
                <a:defRPr/>
              </a:pPr>
              <a:t>3</a:t>
            </a:fld>
            <a:endParaRPr lang="en-US" dirty="0"/>
          </a:p>
        </p:txBody>
      </p:sp>
    </p:spTree>
    <p:extLst>
      <p:ext uri="{BB962C8B-B14F-4D97-AF65-F5344CB8AC3E}">
        <p14:creationId xmlns:p14="http://schemas.microsoft.com/office/powerpoint/2010/main" val="16801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0" y="0"/>
            <a:ext cx="9144000" cy="5138949"/>
          </a:xfrm>
          <a:prstGeom prst="rect">
            <a:avLst/>
          </a:prstGeom>
        </p:spPr>
      </p:pic>
      <p:sp>
        <p:nvSpPr>
          <p:cNvPr id="6" name="TextBox 5"/>
          <p:cNvSpPr txBox="1"/>
          <p:nvPr/>
        </p:nvSpPr>
        <p:spPr>
          <a:xfrm>
            <a:off x="190057" y="1352550"/>
            <a:ext cx="8763885" cy="3416320"/>
          </a:xfrm>
          <a:prstGeom prst="rect">
            <a:avLst/>
          </a:prstGeom>
          <a:noFill/>
        </p:spPr>
        <p:txBody>
          <a:bodyPr wrap="square" rtlCol="0">
            <a:spAutoFit/>
          </a:bodyPr>
          <a:lstStyle/>
          <a:p>
            <a:r>
              <a:rPr lang="en-US" sz="2700" i="1" dirty="0"/>
              <a:t>When we examine the universe we see that all things exist in pairs relating to one another as subject and object partners. In the mineral world, we observe the relationship between plus and minus particles. In the plant world, the animal world and the world of human beings, we see the relationship between masculine and feminine aspects. This is because God created the universe in order to fulfill the expression of love.  </a:t>
            </a:r>
          </a:p>
          <a:p>
            <a:r>
              <a:rPr lang="en-US" sz="2700" i="1" dirty="0"/>
              <a:t>(PHG pg. 1044)</a:t>
            </a:r>
          </a:p>
        </p:txBody>
      </p:sp>
      <p:sp>
        <p:nvSpPr>
          <p:cNvPr id="3" name="Slide Number Placeholder 2"/>
          <p:cNvSpPr>
            <a:spLocks noGrp="1"/>
          </p:cNvSpPr>
          <p:nvPr>
            <p:ph type="sldNum" sz="quarter" idx="12"/>
          </p:nvPr>
        </p:nvSpPr>
        <p:spPr/>
        <p:txBody>
          <a:bodyPr/>
          <a:lstStyle/>
          <a:p>
            <a:pPr>
              <a:defRPr/>
            </a:pPr>
            <a:fld id="{CA2498A4-D523-F748-A7F0-0215F525CC41}" type="slidenum">
              <a:rPr lang="en-US" smtClean="0"/>
              <a:pPr>
                <a:defRPr/>
              </a:pPr>
              <a:t>30</a:t>
            </a:fld>
            <a:endParaRPr lang="en-US" dirty="0"/>
          </a:p>
        </p:txBody>
      </p:sp>
    </p:spTree>
    <p:extLst>
      <p:ext uri="{BB962C8B-B14F-4D97-AF65-F5344CB8AC3E}">
        <p14:creationId xmlns:p14="http://schemas.microsoft.com/office/powerpoint/2010/main" val="31768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5"/>
          <p:cNvGrpSpPr>
            <a:grpSpLocks/>
          </p:cNvGrpSpPr>
          <p:nvPr/>
        </p:nvGrpSpPr>
        <p:grpSpPr bwMode="auto">
          <a:xfrm>
            <a:off x="4008833" y="1047750"/>
            <a:ext cx="1126331" cy="1126331"/>
            <a:chOff x="3800475" y="1828800"/>
            <a:chExt cx="1501775" cy="1501775"/>
          </a:xfrm>
        </p:grpSpPr>
        <p:sp>
          <p:nvSpPr>
            <p:cNvPr id="22551" name="Oval 4"/>
            <p:cNvSpPr>
              <a:spLocks noChangeArrowheads="1"/>
            </p:cNvSpPr>
            <p:nvPr/>
          </p:nvSpPr>
          <p:spPr bwMode="auto">
            <a:xfrm>
              <a:off x="3800475" y="1828800"/>
              <a:ext cx="1501775" cy="1501775"/>
            </a:xfrm>
            <a:prstGeom prst="ellipse">
              <a:avLst/>
            </a:prstGeom>
            <a:solidFill>
              <a:srgbClr val="ADC229"/>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7178" name="Text Box 10"/>
            <p:cNvSpPr txBox="1">
              <a:spLocks noChangeArrowheads="1"/>
            </p:cNvSpPr>
            <p:nvPr/>
          </p:nvSpPr>
          <p:spPr bwMode="auto">
            <a:xfrm>
              <a:off x="4056063" y="1905000"/>
              <a:ext cx="990600" cy="556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God</a:t>
              </a:r>
            </a:p>
          </p:txBody>
        </p:sp>
        <p:grpSp>
          <p:nvGrpSpPr>
            <p:cNvPr id="22553" name="Group 3"/>
            <p:cNvGrpSpPr>
              <a:grpSpLocks/>
            </p:cNvGrpSpPr>
            <p:nvPr/>
          </p:nvGrpSpPr>
          <p:grpSpPr bwMode="auto">
            <a:xfrm>
              <a:off x="3951288" y="2478088"/>
              <a:ext cx="1204912" cy="569912"/>
              <a:chOff x="3951288" y="2674938"/>
              <a:chExt cx="1204912" cy="569912"/>
            </a:xfrm>
          </p:grpSpPr>
          <p:sp>
            <p:nvSpPr>
              <p:cNvPr id="22554" name="Freeform 5"/>
              <p:cNvSpPr>
                <a:spLocks noChangeArrowheads="1"/>
              </p:cNvSpPr>
              <p:nvPr/>
            </p:nvSpPr>
            <p:spPr bwMode="auto">
              <a:xfrm>
                <a:off x="4392613" y="3143250"/>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22555" name="Oval 6"/>
              <p:cNvSpPr>
                <a:spLocks noChangeArrowheads="1"/>
              </p:cNvSpPr>
              <p:nvPr/>
            </p:nvSpPr>
            <p:spPr bwMode="auto">
              <a:xfrm>
                <a:off x="3951288" y="2703513"/>
                <a:ext cx="496888" cy="496888"/>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71CCD4"/>
                  </a:solidFill>
                </a:endParaRPr>
              </a:p>
            </p:txBody>
          </p:sp>
          <p:sp>
            <p:nvSpPr>
              <p:cNvPr id="7175" name="Text Box 7"/>
              <p:cNvSpPr txBox="1">
                <a:spLocks noChangeArrowheads="1"/>
              </p:cNvSpPr>
              <p:nvPr/>
            </p:nvSpPr>
            <p:spPr bwMode="auto">
              <a:xfrm>
                <a:off x="3951288" y="2743201"/>
                <a:ext cx="493712"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S</a:t>
                </a:r>
              </a:p>
            </p:txBody>
          </p:sp>
          <p:sp>
            <p:nvSpPr>
              <p:cNvPr id="22557" name="Oval 8"/>
              <p:cNvSpPr>
                <a:spLocks noChangeArrowheads="1"/>
              </p:cNvSpPr>
              <p:nvPr/>
            </p:nvSpPr>
            <p:spPr bwMode="auto">
              <a:xfrm>
                <a:off x="4654550" y="2703513"/>
                <a:ext cx="496888" cy="496888"/>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22558" name="Freeform 9"/>
              <p:cNvSpPr>
                <a:spLocks noChangeArrowheads="1"/>
              </p:cNvSpPr>
              <p:nvPr/>
            </p:nvSpPr>
            <p:spPr bwMode="auto">
              <a:xfrm rot="10800000">
                <a:off x="4397375" y="2674938"/>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79" name="Text Box 11"/>
              <p:cNvSpPr txBox="1">
                <a:spLocks noChangeArrowheads="1"/>
              </p:cNvSpPr>
              <p:nvPr/>
            </p:nvSpPr>
            <p:spPr bwMode="auto">
              <a:xfrm>
                <a:off x="4664075" y="2743201"/>
                <a:ext cx="492125"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O</a:t>
                </a:r>
              </a:p>
            </p:txBody>
          </p:sp>
        </p:grpSp>
      </p:grpSp>
      <p:grpSp>
        <p:nvGrpSpPr>
          <p:cNvPr id="22530" name="Group 1"/>
          <p:cNvGrpSpPr>
            <a:grpSpLocks/>
          </p:cNvGrpSpPr>
          <p:nvPr/>
        </p:nvGrpSpPr>
        <p:grpSpPr bwMode="auto">
          <a:xfrm>
            <a:off x="2738436" y="2362200"/>
            <a:ext cx="1126331" cy="1126331"/>
            <a:chOff x="2159000" y="3492500"/>
            <a:chExt cx="1501775" cy="1501775"/>
          </a:xfrm>
        </p:grpSpPr>
        <p:sp>
          <p:nvSpPr>
            <p:cNvPr id="22549"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82" name="Text Box 14"/>
            <p:cNvSpPr txBox="1">
              <a:spLocks noChangeArrowheads="1"/>
            </p:cNvSpPr>
            <p:nvPr/>
          </p:nvSpPr>
          <p:spPr bwMode="auto">
            <a:xfrm>
              <a:off x="2159000" y="4017963"/>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Subject</a:t>
              </a:r>
            </a:p>
          </p:txBody>
        </p:sp>
      </p:grpSp>
      <p:grpSp>
        <p:nvGrpSpPr>
          <p:cNvPr id="22531" name="Group 2"/>
          <p:cNvGrpSpPr>
            <a:grpSpLocks/>
          </p:cNvGrpSpPr>
          <p:nvPr/>
        </p:nvGrpSpPr>
        <p:grpSpPr bwMode="auto">
          <a:xfrm>
            <a:off x="5225651" y="2362200"/>
            <a:ext cx="1126331" cy="1126331"/>
            <a:chOff x="5475288" y="3492500"/>
            <a:chExt cx="1501775" cy="1501775"/>
          </a:xfrm>
        </p:grpSpPr>
        <p:sp>
          <p:nvSpPr>
            <p:cNvPr id="22547"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85" name="Text Box 17"/>
            <p:cNvSpPr txBox="1">
              <a:spLocks noChangeArrowheads="1"/>
            </p:cNvSpPr>
            <p:nvPr/>
          </p:nvSpPr>
          <p:spPr bwMode="auto">
            <a:xfrm>
              <a:off x="5494337" y="4017963"/>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Object</a:t>
              </a:r>
            </a:p>
          </p:txBody>
        </p:sp>
      </p:grpSp>
      <p:sp>
        <p:nvSpPr>
          <p:cNvPr id="22532" name="AutoShape 19"/>
          <p:cNvSpPr>
            <a:spLocks noChangeArrowheads="1"/>
          </p:cNvSpPr>
          <p:nvPr/>
        </p:nvSpPr>
        <p:spPr bwMode="auto">
          <a:xfrm rot="-2700000">
            <a:off x="3508769" y="1927622"/>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22533" name="AutoShape 20"/>
          <p:cNvSpPr>
            <a:spLocks noChangeArrowheads="1"/>
          </p:cNvSpPr>
          <p:nvPr/>
        </p:nvSpPr>
        <p:spPr bwMode="auto">
          <a:xfrm rot="-8100000">
            <a:off x="5028008" y="1927621"/>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7" name="TextBox 6"/>
          <p:cNvSpPr txBox="1"/>
          <p:nvPr/>
        </p:nvSpPr>
        <p:spPr>
          <a:xfrm>
            <a:off x="6781800" y="1351568"/>
            <a:ext cx="1657350" cy="1823576"/>
          </a:xfrm>
          <a:prstGeom prst="rect">
            <a:avLst/>
          </a:prstGeom>
          <a:noFill/>
        </p:spPr>
        <p:txBody>
          <a:bodyPr>
            <a:spAutoFit/>
          </a:bodyPr>
          <a:lstStyle/>
          <a:p>
            <a:pPr>
              <a:defRPr/>
            </a:pPr>
            <a:r>
              <a:rPr lang="en-US" sz="2250" b="1" dirty="0">
                <a:solidFill>
                  <a:schemeClr val="tx1">
                    <a:lumMod val="75000"/>
                    <a:lumOff val="25000"/>
                  </a:schemeClr>
                </a:solidFill>
                <a:latin typeface="Tahoma"/>
                <a:cs typeface="Tahoma"/>
              </a:rPr>
              <a:t>ORIGIN</a:t>
            </a:r>
          </a:p>
          <a:p>
            <a:pPr>
              <a:defRPr/>
            </a:pPr>
            <a:endParaRPr lang="en-US" sz="2250" b="1" dirty="0">
              <a:solidFill>
                <a:schemeClr val="tx1">
                  <a:lumMod val="75000"/>
                  <a:lumOff val="25000"/>
                </a:schemeClr>
              </a:solidFill>
              <a:latin typeface="Tahoma"/>
              <a:cs typeface="Tahoma"/>
            </a:endParaRPr>
          </a:p>
          <a:p>
            <a:pPr>
              <a:defRPr/>
            </a:pPr>
            <a:endParaRPr lang="en-US" sz="2250" b="1" dirty="0">
              <a:solidFill>
                <a:schemeClr val="tx1">
                  <a:lumMod val="75000"/>
                  <a:lumOff val="25000"/>
                </a:schemeClr>
              </a:solidFill>
              <a:latin typeface="Tahoma"/>
              <a:cs typeface="Tahoma"/>
            </a:endParaRPr>
          </a:p>
          <a:p>
            <a:pPr>
              <a:defRPr/>
            </a:pPr>
            <a:endParaRPr lang="en-US" sz="2250" b="1" dirty="0">
              <a:solidFill>
                <a:schemeClr val="tx1">
                  <a:lumMod val="75000"/>
                  <a:lumOff val="25000"/>
                </a:schemeClr>
              </a:solidFill>
              <a:latin typeface="Tahoma"/>
              <a:cs typeface="Tahoma"/>
            </a:endParaRPr>
          </a:p>
          <a:p>
            <a:pPr>
              <a:defRPr/>
            </a:pPr>
            <a:r>
              <a:rPr lang="en-US" sz="2250" b="1" dirty="0">
                <a:solidFill>
                  <a:schemeClr val="tx1">
                    <a:lumMod val="75000"/>
                    <a:lumOff val="25000"/>
                  </a:schemeClr>
                </a:solidFill>
                <a:latin typeface="Tahoma"/>
                <a:cs typeface="Tahoma"/>
              </a:rPr>
              <a:t>DIVISION</a:t>
            </a:r>
          </a:p>
        </p:txBody>
      </p:sp>
      <p:sp>
        <p:nvSpPr>
          <p:cNvPr id="34" name="TextBox 33"/>
          <p:cNvSpPr txBox="1"/>
          <p:nvPr/>
        </p:nvSpPr>
        <p:spPr>
          <a:xfrm>
            <a:off x="3075241" y="340013"/>
            <a:ext cx="3534791" cy="438582"/>
          </a:xfrm>
          <a:prstGeom prst="rect">
            <a:avLst/>
          </a:prstGeom>
          <a:noFill/>
        </p:spPr>
        <p:txBody>
          <a:bodyPr wrap="square">
            <a:spAutoFit/>
          </a:bodyPr>
          <a:lstStyle/>
          <a:p>
            <a:pPr>
              <a:defRPr/>
            </a:pPr>
            <a:r>
              <a:rPr lang="en-US" sz="2250" b="1" dirty="0">
                <a:solidFill>
                  <a:schemeClr val="tx1">
                    <a:lumMod val="75000"/>
                    <a:lumOff val="25000"/>
                  </a:schemeClr>
                </a:solidFill>
                <a:latin typeface="Tahoma"/>
                <a:cs typeface="Tahoma"/>
              </a:rPr>
              <a:t>Universal Prime Energy</a:t>
            </a:r>
          </a:p>
        </p:txBody>
      </p:sp>
      <p:sp>
        <p:nvSpPr>
          <p:cNvPr id="2" name="Slide Number Placeholder 1"/>
          <p:cNvSpPr>
            <a:spLocks noGrp="1"/>
          </p:cNvSpPr>
          <p:nvPr>
            <p:ph type="sldNum" sz="quarter" idx="10"/>
          </p:nvPr>
        </p:nvSpPr>
        <p:spPr/>
        <p:txBody>
          <a:bodyPr/>
          <a:lstStyle/>
          <a:p>
            <a:fld id="{2DD3475C-6592-4114-94ED-187383B86821}" type="slidenum">
              <a:rPr lang="en-US" smtClean="0"/>
              <a:pPr/>
              <a:t>31</a:t>
            </a:fld>
            <a:endParaRPr lang="en-US" dirty="0"/>
          </a:p>
        </p:txBody>
      </p:sp>
    </p:spTree>
    <p:extLst>
      <p:ext uri="{BB962C8B-B14F-4D97-AF65-F5344CB8AC3E}">
        <p14:creationId xmlns:p14="http://schemas.microsoft.com/office/powerpoint/2010/main" val="3827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5"/>
          <p:cNvGrpSpPr>
            <a:grpSpLocks/>
          </p:cNvGrpSpPr>
          <p:nvPr/>
        </p:nvGrpSpPr>
        <p:grpSpPr bwMode="auto">
          <a:xfrm>
            <a:off x="4008833" y="1047750"/>
            <a:ext cx="1126331" cy="1126331"/>
            <a:chOff x="3800475" y="1828800"/>
            <a:chExt cx="1501775" cy="1501775"/>
          </a:xfrm>
        </p:grpSpPr>
        <p:sp>
          <p:nvSpPr>
            <p:cNvPr id="22551" name="Oval 4"/>
            <p:cNvSpPr>
              <a:spLocks noChangeArrowheads="1"/>
            </p:cNvSpPr>
            <p:nvPr/>
          </p:nvSpPr>
          <p:spPr bwMode="auto">
            <a:xfrm>
              <a:off x="3800475" y="1828800"/>
              <a:ext cx="1501775" cy="1501775"/>
            </a:xfrm>
            <a:prstGeom prst="ellipse">
              <a:avLst/>
            </a:prstGeom>
            <a:solidFill>
              <a:srgbClr val="ADC229"/>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7178" name="Text Box 10"/>
            <p:cNvSpPr txBox="1">
              <a:spLocks noChangeArrowheads="1"/>
            </p:cNvSpPr>
            <p:nvPr/>
          </p:nvSpPr>
          <p:spPr bwMode="auto">
            <a:xfrm>
              <a:off x="4056063" y="1905000"/>
              <a:ext cx="990600" cy="556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God</a:t>
              </a:r>
            </a:p>
          </p:txBody>
        </p:sp>
        <p:grpSp>
          <p:nvGrpSpPr>
            <p:cNvPr id="22553" name="Group 3"/>
            <p:cNvGrpSpPr>
              <a:grpSpLocks/>
            </p:cNvGrpSpPr>
            <p:nvPr/>
          </p:nvGrpSpPr>
          <p:grpSpPr bwMode="auto">
            <a:xfrm>
              <a:off x="3951288" y="2478088"/>
              <a:ext cx="1204912" cy="569912"/>
              <a:chOff x="3951288" y="2674938"/>
              <a:chExt cx="1204912" cy="569912"/>
            </a:xfrm>
          </p:grpSpPr>
          <p:sp>
            <p:nvSpPr>
              <p:cNvPr id="22554" name="Freeform 5"/>
              <p:cNvSpPr>
                <a:spLocks noChangeArrowheads="1"/>
              </p:cNvSpPr>
              <p:nvPr/>
            </p:nvSpPr>
            <p:spPr bwMode="auto">
              <a:xfrm>
                <a:off x="4392613" y="3143250"/>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22555" name="Oval 6"/>
              <p:cNvSpPr>
                <a:spLocks noChangeArrowheads="1"/>
              </p:cNvSpPr>
              <p:nvPr/>
            </p:nvSpPr>
            <p:spPr bwMode="auto">
              <a:xfrm>
                <a:off x="3951288" y="2703513"/>
                <a:ext cx="496888" cy="496888"/>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71CCD4"/>
                  </a:solidFill>
                </a:endParaRPr>
              </a:p>
            </p:txBody>
          </p:sp>
          <p:sp>
            <p:nvSpPr>
              <p:cNvPr id="7175" name="Text Box 7"/>
              <p:cNvSpPr txBox="1">
                <a:spLocks noChangeArrowheads="1"/>
              </p:cNvSpPr>
              <p:nvPr/>
            </p:nvSpPr>
            <p:spPr bwMode="auto">
              <a:xfrm>
                <a:off x="3951288" y="2743201"/>
                <a:ext cx="493712"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S</a:t>
                </a:r>
              </a:p>
            </p:txBody>
          </p:sp>
          <p:sp>
            <p:nvSpPr>
              <p:cNvPr id="22557" name="Oval 8"/>
              <p:cNvSpPr>
                <a:spLocks noChangeArrowheads="1"/>
              </p:cNvSpPr>
              <p:nvPr/>
            </p:nvSpPr>
            <p:spPr bwMode="auto">
              <a:xfrm>
                <a:off x="4654550" y="2703513"/>
                <a:ext cx="496888" cy="496888"/>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22558" name="Freeform 9"/>
              <p:cNvSpPr>
                <a:spLocks noChangeArrowheads="1"/>
              </p:cNvSpPr>
              <p:nvPr/>
            </p:nvSpPr>
            <p:spPr bwMode="auto">
              <a:xfrm rot="10800000">
                <a:off x="4397375" y="2674938"/>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79" name="Text Box 11"/>
              <p:cNvSpPr txBox="1">
                <a:spLocks noChangeArrowheads="1"/>
              </p:cNvSpPr>
              <p:nvPr/>
            </p:nvSpPr>
            <p:spPr bwMode="auto">
              <a:xfrm>
                <a:off x="4664075" y="2743201"/>
                <a:ext cx="492125"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O</a:t>
                </a:r>
              </a:p>
            </p:txBody>
          </p:sp>
        </p:grpSp>
      </p:grpSp>
      <p:grpSp>
        <p:nvGrpSpPr>
          <p:cNvPr id="22530" name="Group 1"/>
          <p:cNvGrpSpPr>
            <a:grpSpLocks/>
          </p:cNvGrpSpPr>
          <p:nvPr/>
        </p:nvGrpSpPr>
        <p:grpSpPr bwMode="auto">
          <a:xfrm>
            <a:off x="2738436" y="2362200"/>
            <a:ext cx="1126331" cy="1126331"/>
            <a:chOff x="2159000" y="3492500"/>
            <a:chExt cx="1501775" cy="1501775"/>
          </a:xfrm>
        </p:grpSpPr>
        <p:sp>
          <p:nvSpPr>
            <p:cNvPr id="22549"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82" name="Text Box 14"/>
            <p:cNvSpPr txBox="1">
              <a:spLocks noChangeArrowheads="1"/>
            </p:cNvSpPr>
            <p:nvPr/>
          </p:nvSpPr>
          <p:spPr bwMode="auto">
            <a:xfrm>
              <a:off x="2159000" y="4017963"/>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Subject</a:t>
              </a:r>
            </a:p>
          </p:txBody>
        </p:sp>
      </p:grpSp>
      <p:grpSp>
        <p:nvGrpSpPr>
          <p:cNvPr id="22531" name="Group 2"/>
          <p:cNvGrpSpPr>
            <a:grpSpLocks/>
          </p:cNvGrpSpPr>
          <p:nvPr/>
        </p:nvGrpSpPr>
        <p:grpSpPr bwMode="auto">
          <a:xfrm>
            <a:off x="5225651" y="2362200"/>
            <a:ext cx="1126331" cy="1126331"/>
            <a:chOff x="5475288" y="3492500"/>
            <a:chExt cx="1501775" cy="1501775"/>
          </a:xfrm>
        </p:grpSpPr>
        <p:sp>
          <p:nvSpPr>
            <p:cNvPr id="22547"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85" name="Text Box 17"/>
            <p:cNvSpPr txBox="1">
              <a:spLocks noChangeArrowheads="1"/>
            </p:cNvSpPr>
            <p:nvPr/>
          </p:nvSpPr>
          <p:spPr bwMode="auto">
            <a:xfrm>
              <a:off x="5494337" y="4017963"/>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Object</a:t>
              </a:r>
            </a:p>
          </p:txBody>
        </p:sp>
      </p:grpSp>
      <p:sp>
        <p:nvSpPr>
          <p:cNvPr id="22532" name="AutoShape 19"/>
          <p:cNvSpPr>
            <a:spLocks noChangeArrowheads="1"/>
          </p:cNvSpPr>
          <p:nvPr/>
        </p:nvSpPr>
        <p:spPr bwMode="auto">
          <a:xfrm rot="-2700000">
            <a:off x="3508769" y="1927622"/>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22533" name="AutoShape 20"/>
          <p:cNvSpPr>
            <a:spLocks noChangeArrowheads="1"/>
          </p:cNvSpPr>
          <p:nvPr/>
        </p:nvSpPr>
        <p:spPr bwMode="auto">
          <a:xfrm rot="-8100000">
            <a:off x="5028008" y="1927621"/>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grpSp>
        <p:nvGrpSpPr>
          <p:cNvPr id="22537" name="Group 20"/>
          <p:cNvGrpSpPr>
            <a:grpSpLocks/>
          </p:cNvGrpSpPr>
          <p:nvPr/>
        </p:nvGrpSpPr>
        <p:grpSpPr bwMode="auto">
          <a:xfrm>
            <a:off x="3894532" y="2533649"/>
            <a:ext cx="1264444" cy="789385"/>
            <a:chOff x="2253" y="1938"/>
            <a:chExt cx="1248" cy="779"/>
          </a:xfrm>
        </p:grpSpPr>
        <p:sp>
          <p:nvSpPr>
            <p:cNvPr id="43" name="Freeform 21"/>
            <p:cNvSpPr>
              <a:spLocks noChangeArrowheads="1"/>
            </p:cNvSpPr>
            <p:nvPr/>
          </p:nvSpPr>
          <p:spPr bwMode="auto">
            <a:xfrm>
              <a:off x="2253" y="1938"/>
              <a:ext cx="1244" cy="27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71CCD4"/>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44" name="Freeform 22"/>
            <p:cNvSpPr>
              <a:spLocks noChangeArrowheads="1"/>
            </p:cNvSpPr>
            <p:nvPr/>
          </p:nvSpPr>
          <p:spPr bwMode="auto">
            <a:xfrm rot="10800000">
              <a:off x="2257" y="2441"/>
              <a:ext cx="1244"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F6AC14"/>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sp>
        <p:nvSpPr>
          <p:cNvPr id="7" name="TextBox 6"/>
          <p:cNvSpPr txBox="1"/>
          <p:nvPr/>
        </p:nvSpPr>
        <p:spPr>
          <a:xfrm>
            <a:off x="6781800" y="1351568"/>
            <a:ext cx="1657350" cy="2862322"/>
          </a:xfrm>
          <a:prstGeom prst="rect">
            <a:avLst/>
          </a:prstGeom>
          <a:noFill/>
        </p:spPr>
        <p:txBody>
          <a:bodyPr>
            <a:spAutoFit/>
          </a:bodyPr>
          <a:lstStyle/>
          <a:p>
            <a:pPr>
              <a:defRPr/>
            </a:pPr>
            <a:r>
              <a:rPr lang="en-US" sz="2250" b="1" dirty="0">
                <a:solidFill>
                  <a:schemeClr val="tx1">
                    <a:lumMod val="75000"/>
                    <a:lumOff val="25000"/>
                  </a:schemeClr>
                </a:solidFill>
                <a:latin typeface="Tahoma"/>
                <a:cs typeface="Tahoma"/>
              </a:rPr>
              <a:t>ORIGIN</a:t>
            </a:r>
          </a:p>
          <a:p>
            <a:pPr>
              <a:defRPr/>
            </a:pPr>
            <a:endParaRPr lang="en-US" sz="2250" b="1" dirty="0">
              <a:solidFill>
                <a:schemeClr val="tx1">
                  <a:lumMod val="75000"/>
                  <a:lumOff val="25000"/>
                </a:schemeClr>
              </a:solidFill>
              <a:latin typeface="Tahoma"/>
              <a:cs typeface="Tahoma"/>
            </a:endParaRPr>
          </a:p>
          <a:p>
            <a:pPr>
              <a:defRPr/>
            </a:pPr>
            <a:endParaRPr lang="en-US" sz="2250" b="1" dirty="0">
              <a:solidFill>
                <a:schemeClr val="tx1">
                  <a:lumMod val="75000"/>
                  <a:lumOff val="25000"/>
                </a:schemeClr>
              </a:solidFill>
              <a:latin typeface="Tahoma"/>
              <a:cs typeface="Tahoma"/>
            </a:endParaRPr>
          </a:p>
          <a:p>
            <a:pPr>
              <a:defRPr/>
            </a:pPr>
            <a:endParaRPr lang="en-US" sz="2250" b="1" dirty="0">
              <a:solidFill>
                <a:schemeClr val="tx1">
                  <a:lumMod val="75000"/>
                  <a:lumOff val="25000"/>
                </a:schemeClr>
              </a:solidFill>
              <a:latin typeface="Tahoma"/>
              <a:cs typeface="Tahoma"/>
            </a:endParaRPr>
          </a:p>
          <a:p>
            <a:pPr>
              <a:defRPr/>
            </a:pPr>
            <a:r>
              <a:rPr lang="en-US" sz="2250" b="1" dirty="0">
                <a:solidFill>
                  <a:schemeClr val="tx1">
                    <a:lumMod val="75000"/>
                    <a:lumOff val="25000"/>
                  </a:schemeClr>
                </a:solidFill>
                <a:latin typeface="Tahoma"/>
                <a:cs typeface="Tahoma"/>
              </a:rPr>
              <a:t>DIVISION</a:t>
            </a:r>
          </a:p>
          <a:p>
            <a:pPr>
              <a:defRPr/>
            </a:pPr>
            <a:endParaRPr lang="en-US" sz="2250" b="1" dirty="0">
              <a:solidFill>
                <a:schemeClr val="tx1">
                  <a:lumMod val="75000"/>
                  <a:lumOff val="25000"/>
                </a:schemeClr>
              </a:solidFill>
              <a:latin typeface="Tahoma"/>
              <a:cs typeface="Tahoma"/>
            </a:endParaRPr>
          </a:p>
          <a:p>
            <a:pPr>
              <a:defRPr/>
            </a:pPr>
            <a:endParaRPr lang="en-US" sz="2250" b="1" dirty="0">
              <a:solidFill>
                <a:schemeClr val="tx1">
                  <a:lumMod val="75000"/>
                  <a:lumOff val="25000"/>
                </a:schemeClr>
              </a:solidFill>
              <a:latin typeface="Tahoma"/>
              <a:cs typeface="Tahoma"/>
            </a:endParaRPr>
          </a:p>
          <a:p>
            <a:pPr>
              <a:defRPr/>
            </a:pPr>
            <a:endParaRPr lang="en-US" sz="2250" b="1" dirty="0">
              <a:solidFill>
                <a:schemeClr val="tx1">
                  <a:lumMod val="75000"/>
                  <a:lumOff val="25000"/>
                </a:schemeClr>
              </a:solidFill>
              <a:latin typeface="Tahoma"/>
              <a:cs typeface="Tahoma"/>
            </a:endParaRPr>
          </a:p>
        </p:txBody>
      </p:sp>
      <p:sp>
        <p:nvSpPr>
          <p:cNvPr id="33" name="TextBox 32"/>
          <p:cNvSpPr txBox="1"/>
          <p:nvPr/>
        </p:nvSpPr>
        <p:spPr>
          <a:xfrm>
            <a:off x="3075241" y="340013"/>
            <a:ext cx="3534791" cy="438582"/>
          </a:xfrm>
          <a:prstGeom prst="rect">
            <a:avLst/>
          </a:prstGeom>
          <a:noFill/>
        </p:spPr>
        <p:txBody>
          <a:bodyPr wrap="square">
            <a:spAutoFit/>
          </a:bodyPr>
          <a:lstStyle/>
          <a:p>
            <a:pPr>
              <a:defRPr/>
            </a:pPr>
            <a:r>
              <a:rPr lang="en-US" sz="2250" b="1" dirty="0">
                <a:solidFill>
                  <a:schemeClr val="tx1">
                    <a:lumMod val="75000"/>
                    <a:lumOff val="25000"/>
                  </a:schemeClr>
                </a:solidFill>
                <a:latin typeface="Tahoma"/>
                <a:cs typeface="Tahoma"/>
              </a:rPr>
              <a:t>Universal Prime Energy</a:t>
            </a:r>
          </a:p>
        </p:txBody>
      </p:sp>
      <p:sp>
        <p:nvSpPr>
          <p:cNvPr id="2" name="Slide Number Placeholder 1"/>
          <p:cNvSpPr>
            <a:spLocks noGrp="1"/>
          </p:cNvSpPr>
          <p:nvPr>
            <p:ph type="sldNum" sz="quarter" idx="10"/>
          </p:nvPr>
        </p:nvSpPr>
        <p:spPr/>
        <p:txBody>
          <a:bodyPr/>
          <a:lstStyle/>
          <a:p>
            <a:fld id="{2DD3475C-6592-4114-94ED-187383B86821}" type="slidenum">
              <a:rPr lang="en-US" smtClean="0"/>
              <a:pPr/>
              <a:t>32</a:t>
            </a:fld>
            <a:endParaRPr lang="en-US" dirty="0"/>
          </a:p>
        </p:txBody>
      </p:sp>
    </p:spTree>
    <p:extLst>
      <p:ext uri="{BB962C8B-B14F-4D97-AF65-F5344CB8AC3E}">
        <p14:creationId xmlns:p14="http://schemas.microsoft.com/office/powerpoint/2010/main" val="219065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5"/>
          <p:cNvGrpSpPr>
            <a:grpSpLocks/>
          </p:cNvGrpSpPr>
          <p:nvPr/>
        </p:nvGrpSpPr>
        <p:grpSpPr bwMode="auto">
          <a:xfrm>
            <a:off x="4008833" y="1047750"/>
            <a:ext cx="1126331" cy="1126331"/>
            <a:chOff x="3800475" y="1828800"/>
            <a:chExt cx="1501775" cy="1501775"/>
          </a:xfrm>
        </p:grpSpPr>
        <p:sp>
          <p:nvSpPr>
            <p:cNvPr id="22551" name="Oval 4"/>
            <p:cNvSpPr>
              <a:spLocks noChangeArrowheads="1"/>
            </p:cNvSpPr>
            <p:nvPr/>
          </p:nvSpPr>
          <p:spPr bwMode="auto">
            <a:xfrm>
              <a:off x="3800475" y="1828800"/>
              <a:ext cx="1501775" cy="1501775"/>
            </a:xfrm>
            <a:prstGeom prst="ellipse">
              <a:avLst/>
            </a:prstGeom>
            <a:solidFill>
              <a:srgbClr val="ADC229"/>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7178" name="Text Box 10"/>
            <p:cNvSpPr txBox="1">
              <a:spLocks noChangeArrowheads="1"/>
            </p:cNvSpPr>
            <p:nvPr/>
          </p:nvSpPr>
          <p:spPr bwMode="auto">
            <a:xfrm>
              <a:off x="4056063" y="1905000"/>
              <a:ext cx="990600" cy="556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God</a:t>
              </a:r>
            </a:p>
          </p:txBody>
        </p:sp>
        <p:grpSp>
          <p:nvGrpSpPr>
            <p:cNvPr id="22553" name="Group 3"/>
            <p:cNvGrpSpPr>
              <a:grpSpLocks/>
            </p:cNvGrpSpPr>
            <p:nvPr/>
          </p:nvGrpSpPr>
          <p:grpSpPr bwMode="auto">
            <a:xfrm>
              <a:off x="3951288" y="2478088"/>
              <a:ext cx="1204912" cy="569912"/>
              <a:chOff x="3951288" y="2674938"/>
              <a:chExt cx="1204912" cy="569912"/>
            </a:xfrm>
          </p:grpSpPr>
          <p:sp>
            <p:nvSpPr>
              <p:cNvPr id="22554" name="Freeform 5"/>
              <p:cNvSpPr>
                <a:spLocks noChangeArrowheads="1"/>
              </p:cNvSpPr>
              <p:nvPr/>
            </p:nvSpPr>
            <p:spPr bwMode="auto">
              <a:xfrm>
                <a:off x="4392613" y="3143250"/>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22555" name="Oval 6"/>
              <p:cNvSpPr>
                <a:spLocks noChangeArrowheads="1"/>
              </p:cNvSpPr>
              <p:nvPr/>
            </p:nvSpPr>
            <p:spPr bwMode="auto">
              <a:xfrm>
                <a:off x="3951288" y="2703513"/>
                <a:ext cx="496888" cy="496888"/>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71CCD4"/>
                  </a:solidFill>
                </a:endParaRPr>
              </a:p>
            </p:txBody>
          </p:sp>
          <p:sp>
            <p:nvSpPr>
              <p:cNvPr id="7175" name="Text Box 7"/>
              <p:cNvSpPr txBox="1">
                <a:spLocks noChangeArrowheads="1"/>
              </p:cNvSpPr>
              <p:nvPr/>
            </p:nvSpPr>
            <p:spPr bwMode="auto">
              <a:xfrm>
                <a:off x="3951288" y="2743201"/>
                <a:ext cx="493712"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S</a:t>
                </a:r>
              </a:p>
            </p:txBody>
          </p:sp>
          <p:sp>
            <p:nvSpPr>
              <p:cNvPr id="22557" name="Oval 8"/>
              <p:cNvSpPr>
                <a:spLocks noChangeArrowheads="1"/>
              </p:cNvSpPr>
              <p:nvPr/>
            </p:nvSpPr>
            <p:spPr bwMode="auto">
              <a:xfrm>
                <a:off x="4654550" y="2703513"/>
                <a:ext cx="496888" cy="496888"/>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22558" name="Freeform 9"/>
              <p:cNvSpPr>
                <a:spLocks noChangeArrowheads="1"/>
              </p:cNvSpPr>
              <p:nvPr/>
            </p:nvSpPr>
            <p:spPr bwMode="auto">
              <a:xfrm rot="10800000">
                <a:off x="4397375" y="2674938"/>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79" name="Text Box 11"/>
              <p:cNvSpPr txBox="1">
                <a:spLocks noChangeArrowheads="1"/>
              </p:cNvSpPr>
              <p:nvPr/>
            </p:nvSpPr>
            <p:spPr bwMode="auto">
              <a:xfrm>
                <a:off x="4664075" y="2743201"/>
                <a:ext cx="492125"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O</a:t>
                </a:r>
              </a:p>
            </p:txBody>
          </p:sp>
        </p:grpSp>
      </p:grpSp>
      <p:grpSp>
        <p:nvGrpSpPr>
          <p:cNvPr id="22530" name="Group 1"/>
          <p:cNvGrpSpPr>
            <a:grpSpLocks/>
          </p:cNvGrpSpPr>
          <p:nvPr/>
        </p:nvGrpSpPr>
        <p:grpSpPr bwMode="auto">
          <a:xfrm>
            <a:off x="2738436" y="2362200"/>
            <a:ext cx="1126331" cy="1126331"/>
            <a:chOff x="2159000" y="3492500"/>
            <a:chExt cx="1501775" cy="1501775"/>
          </a:xfrm>
        </p:grpSpPr>
        <p:sp>
          <p:nvSpPr>
            <p:cNvPr id="22549"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82" name="Text Box 14"/>
            <p:cNvSpPr txBox="1">
              <a:spLocks noChangeArrowheads="1"/>
            </p:cNvSpPr>
            <p:nvPr/>
          </p:nvSpPr>
          <p:spPr bwMode="auto">
            <a:xfrm>
              <a:off x="2159000" y="4017963"/>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Subject</a:t>
              </a:r>
            </a:p>
          </p:txBody>
        </p:sp>
      </p:grpSp>
      <p:grpSp>
        <p:nvGrpSpPr>
          <p:cNvPr id="22531" name="Group 2"/>
          <p:cNvGrpSpPr>
            <a:grpSpLocks/>
          </p:cNvGrpSpPr>
          <p:nvPr/>
        </p:nvGrpSpPr>
        <p:grpSpPr bwMode="auto">
          <a:xfrm>
            <a:off x="5225651" y="2362200"/>
            <a:ext cx="1126331" cy="1126331"/>
            <a:chOff x="5475288" y="3492500"/>
            <a:chExt cx="1501775" cy="1501775"/>
          </a:xfrm>
        </p:grpSpPr>
        <p:sp>
          <p:nvSpPr>
            <p:cNvPr id="22547"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85" name="Text Box 17"/>
            <p:cNvSpPr txBox="1">
              <a:spLocks noChangeArrowheads="1"/>
            </p:cNvSpPr>
            <p:nvPr/>
          </p:nvSpPr>
          <p:spPr bwMode="auto">
            <a:xfrm>
              <a:off x="5494337" y="4017963"/>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Object</a:t>
              </a:r>
            </a:p>
          </p:txBody>
        </p:sp>
      </p:grpSp>
      <p:sp>
        <p:nvSpPr>
          <p:cNvPr id="22532" name="AutoShape 19"/>
          <p:cNvSpPr>
            <a:spLocks noChangeArrowheads="1"/>
          </p:cNvSpPr>
          <p:nvPr/>
        </p:nvSpPr>
        <p:spPr bwMode="auto">
          <a:xfrm rot="-2700000">
            <a:off x="3508769" y="1927622"/>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22533" name="AutoShape 20"/>
          <p:cNvSpPr>
            <a:spLocks noChangeArrowheads="1"/>
          </p:cNvSpPr>
          <p:nvPr/>
        </p:nvSpPr>
        <p:spPr bwMode="auto">
          <a:xfrm rot="-8100000">
            <a:off x="5028008" y="1927621"/>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grpSp>
        <p:nvGrpSpPr>
          <p:cNvPr id="22535" name="Group 20"/>
          <p:cNvGrpSpPr>
            <a:grpSpLocks/>
          </p:cNvGrpSpPr>
          <p:nvPr/>
        </p:nvGrpSpPr>
        <p:grpSpPr bwMode="auto">
          <a:xfrm rot="-5400000">
            <a:off x="3919536" y="2533649"/>
            <a:ext cx="1264444" cy="788194"/>
            <a:chOff x="2253" y="1938"/>
            <a:chExt cx="1248" cy="779"/>
          </a:xfrm>
        </p:grpSpPr>
        <p:sp>
          <p:nvSpPr>
            <p:cNvPr id="25" name="Freeform 21"/>
            <p:cNvSpPr>
              <a:spLocks noChangeArrowheads="1"/>
            </p:cNvSpPr>
            <p:nvPr/>
          </p:nvSpPr>
          <p:spPr bwMode="auto">
            <a:xfrm>
              <a:off x="2279" y="1922"/>
              <a:ext cx="1242" cy="279"/>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EA3332"/>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26" name="Freeform 22"/>
            <p:cNvSpPr>
              <a:spLocks noChangeArrowheads="1"/>
            </p:cNvSpPr>
            <p:nvPr/>
          </p:nvSpPr>
          <p:spPr bwMode="auto">
            <a:xfrm rot="10800000">
              <a:off x="2261" y="2440"/>
              <a:ext cx="1243" cy="27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ADC229"/>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nvGrpSpPr>
          <p:cNvPr id="22536" name="Group 26"/>
          <p:cNvGrpSpPr>
            <a:grpSpLocks/>
          </p:cNvGrpSpPr>
          <p:nvPr/>
        </p:nvGrpSpPr>
        <p:grpSpPr bwMode="auto">
          <a:xfrm>
            <a:off x="4008833" y="3693318"/>
            <a:ext cx="1126331" cy="1126331"/>
            <a:chOff x="3800475" y="1828800"/>
            <a:chExt cx="1501775" cy="1501775"/>
          </a:xfrm>
        </p:grpSpPr>
        <p:sp>
          <p:nvSpPr>
            <p:cNvPr id="22543" name="Oval 4"/>
            <p:cNvSpPr>
              <a:spLocks noChangeArrowheads="1"/>
            </p:cNvSpPr>
            <p:nvPr/>
          </p:nvSpPr>
          <p:spPr bwMode="auto">
            <a:xfrm>
              <a:off x="3800475" y="1828800"/>
              <a:ext cx="1501775" cy="1501775"/>
            </a:xfrm>
            <a:prstGeom prst="ellipse">
              <a:avLst/>
            </a:prstGeom>
            <a:solidFill>
              <a:srgbClr val="EA333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29" name="Text Box 10"/>
            <p:cNvSpPr txBox="1">
              <a:spLocks noChangeArrowheads="1"/>
            </p:cNvSpPr>
            <p:nvPr/>
          </p:nvSpPr>
          <p:spPr bwMode="auto">
            <a:xfrm>
              <a:off x="3930648" y="2000491"/>
              <a:ext cx="1241426" cy="47923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ea typeface="宋体" charset="0"/>
                  <a:cs typeface="宋体" charset="0"/>
                </a:rPr>
                <a:t>Union</a:t>
              </a:r>
            </a:p>
          </p:txBody>
        </p:sp>
      </p:grpSp>
      <p:grpSp>
        <p:nvGrpSpPr>
          <p:cNvPr id="22537" name="Group 20"/>
          <p:cNvGrpSpPr>
            <a:grpSpLocks/>
          </p:cNvGrpSpPr>
          <p:nvPr/>
        </p:nvGrpSpPr>
        <p:grpSpPr bwMode="auto">
          <a:xfrm>
            <a:off x="3894532" y="2533649"/>
            <a:ext cx="1264444" cy="789385"/>
            <a:chOff x="2253" y="1938"/>
            <a:chExt cx="1248" cy="779"/>
          </a:xfrm>
        </p:grpSpPr>
        <p:sp>
          <p:nvSpPr>
            <p:cNvPr id="43" name="Freeform 21"/>
            <p:cNvSpPr>
              <a:spLocks noChangeArrowheads="1"/>
            </p:cNvSpPr>
            <p:nvPr/>
          </p:nvSpPr>
          <p:spPr bwMode="auto">
            <a:xfrm>
              <a:off x="2253" y="1938"/>
              <a:ext cx="1244" cy="27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71CCD4"/>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44" name="Freeform 22"/>
            <p:cNvSpPr>
              <a:spLocks noChangeArrowheads="1"/>
            </p:cNvSpPr>
            <p:nvPr/>
          </p:nvSpPr>
          <p:spPr bwMode="auto">
            <a:xfrm rot="10800000">
              <a:off x="2257" y="2441"/>
              <a:ext cx="1244"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F6AC14"/>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sp>
        <p:nvSpPr>
          <p:cNvPr id="7" name="TextBox 6"/>
          <p:cNvSpPr txBox="1"/>
          <p:nvPr/>
        </p:nvSpPr>
        <p:spPr>
          <a:xfrm>
            <a:off x="6781800" y="1351568"/>
            <a:ext cx="1657350" cy="3208571"/>
          </a:xfrm>
          <a:prstGeom prst="rect">
            <a:avLst/>
          </a:prstGeom>
          <a:noFill/>
        </p:spPr>
        <p:txBody>
          <a:bodyPr>
            <a:spAutoFit/>
          </a:bodyPr>
          <a:lstStyle/>
          <a:p>
            <a:pPr>
              <a:defRPr/>
            </a:pPr>
            <a:r>
              <a:rPr lang="en-US" sz="2250" b="1" dirty="0">
                <a:solidFill>
                  <a:schemeClr val="tx1">
                    <a:lumMod val="75000"/>
                    <a:lumOff val="25000"/>
                  </a:schemeClr>
                </a:solidFill>
                <a:latin typeface="Tahoma"/>
                <a:cs typeface="Tahoma"/>
              </a:rPr>
              <a:t>ORIGIN</a:t>
            </a:r>
          </a:p>
          <a:p>
            <a:pPr>
              <a:defRPr/>
            </a:pPr>
            <a:endParaRPr lang="en-US" sz="2250" b="1" dirty="0">
              <a:solidFill>
                <a:schemeClr val="tx1">
                  <a:lumMod val="75000"/>
                  <a:lumOff val="25000"/>
                </a:schemeClr>
              </a:solidFill>
              <a:latin typeface="Tahoma"/>
              <a:cs typeface="Tahoma"/>
            </a:endParaRPr>
          </a:p>
          <a:p>
            <a:pPr>
              <a:defRPr/>
            </a:pPr>
            <a:endParaRPr lang="en-US" sz="2250" b="1" dirty="0">
              <a:solidFill>
                <a:schemeClr val="tx1">
                  <a:lumMod val="75000"/>
                  <a:lumOff val="25000"/>
                </a:schemeClr>
              </a:solidFill>
              <a:latin typeface="Tahoma"/>
              <a:cs typeface="Tahoma"/>
            </a:endParaRPr>
          </a:p>
          <a:p>
            <a:pPr>
              <a:defRPr/>
            </a:pPr>
            <a:endParaRPr lang="en-US" sz="2250" b="1" dirty="0">
              <a:solidFill>
                <a:schemeClr val="tx1">
                  <a:lumMod val="75000"/>
                  <a:lumOff val="25000"/>
                </a:schemeClr>
              </a:solidFill>
              <a:latin typeface="Tahoma"/>
              <a:cs typeface="Tahoma"/>
            </a:endParaRPr>
          </a:p>
          <a:p>
            <a:pPr>
              <a:defRPr/>
            </a:pPr>
            <a:r>
              <a:rPr lang="en-US" sz="2250" b="1" dirty="0">
                <a:solidFill>
                  <a:schemeClr val="tx1">
                    <a:lumMod val="75000"/>
                    <a:lumOff val="25000"/>
                  </a:schemeClr>
                </a:solidFill>
                <a:latin typeface="Tahoma"/>
                <a:cs typeface="Tahoma"/>
              </a:rPr>
              <a:t>DIVISION</a:t>
            </a:r>
          </a:p>
          <a:p>
            <a:pPr>
              <a:defRPr/>
            </a:pPr>
            <a:endParaRPr lang="en-US" sz="2250" b="1" dirty="0">
              <a:solidFill>
                <a:schemeClr val="tx1">
                  <a:lumMod val="75000"/>
                  <a:lumOff val="25000"/>
                </a:schemeClr>
              </a:solidFill>
              <a:latin typeface="Tahoma"/>
              <a:cs typeface="Tahoma"/>
            </a:endParaRPr>
          </a:p>
          <a:p>
            <a:pPr>
              <a:defRPr/>
            </a:pPr>
            <a:endParaRPr lang="en-US" sz="2250" b="1" dirty="0">
              <a:solidFill>
                <a:schemeClr val="tx1">
                  <a:lumMod val="75000"/>
                  <a:lumOff val="25000"/>
                </a:schemeClr>
              </a:solidFill>
              <a:latin typeface="Tahoma"/>
              <a:cs typeface="Tahoma"/>
            </a:endParaRPr>
          </a:p>
          <a:p>
            <a:pPr>
              <a:defRPr/>
            </a:pPr>
            <a:endParaRPr lang="en-US" sz="2250" b="1" dirty="0">
              <a:solidFill>
                <a:schemeClr val="tx1">
                  <a:lumMod val="75000"/>
                  <a:lumOff val="25000"/>
                </a:schemeClr>
              </a:solidFill>
              <a:latin typeface="Tahoma"/>
              <a:cs typeface="Tahoma"/>
            </a:endParaRPr>
          </a:p>
          <a:p>
            <a:pPr>
              <a:defRPr/>
            </a:pPr>
            <a:r>
              <a:rPr lang="en-US" sz="2250" b="1" dirty="0">
                <a:solidFill>
                  <a:schemeClr val="tx1">
                    <a:lumMod val="75000"/>
                    <a:lumOff val="25000"/>
                  </a:schemeClr>
                </a:solidFill>
                <a:latin typeface="Tahoma"/>
                <a:cs typeface="Tahoma"/>
              </a:rPr>
              <a:t>UNION</a:t>
            </a:r>
          </a:p>
        </p:txBody>
      </p:sp>
      <p:sp>
        <p:nvSpPr>
          <p:cNvPr id="22539" name="AutoShape 19"/>
          <p:cNvSpPr>
            <a:spLocks noChangeArrowheads="1"/>
          </p:cNvSpPr>
          <p:nvPr/>
        </p:nvSpPr>
        <p:spPr bwMode="auto">
          <a:xfrm rot="13500000" flipV="1">
            <a:off x="3599257" y="3446859"/>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22540" name="AutoShape 20"/>
          <p:cNvSpPr>
            <a:spLocks noChangeArrowheads="1"/>
          </p:cNvSpPr>
          <p:nvPr/>
        </p:nvSpPr>
        <p:spPr bwMode="auto">
          <a:xfrm rot="18900000" flipV="1">
            <a:off x="4913708" y="3389708"/>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33" name="TextBox 32"/>
          <p:cNvSpPr txBox="1"/>
          <p:nvPr/>
        </p:nvSpPr>
        <p:spPr>
          <a:xfrm>
            <a:off x="3075241" y="340013"/>
            <a:ext cx="3534791" cy="438582"/>
          </a:xfrm>
          <a:prstGeom prst="rect">
            <a:avLst/>
          </a:prstGeom>
          <a:noFill/>
        </p:spPr>
        <p:txBody>
          <a:bodyPr wrap="square">
            <a:spAutoFit/>
          </a:bodyPr>
          <a:lstStyle/>
          <a:p>
            <a:pPr>
              <a:defRPr/>
            </a:pPr>
            <a:r>
              <a:rPr lang="en-US" sz="2250" b="1" dirty="0">
                <a:solidFill>
                  <a:schemeClr val="tx1">
                    <a:lumMod val="75000"/>
                    <a:lumOff val="25000"/>
                  </a:schemeClr>
                </a:solidFill>
                <a:latin typeface="Tahoma"/>
                <a:cs typeface="Tahoma"/>
              </a:rPr>
              <a:t>Universal Prime Energy</a:t>
            </a:r>
          </a:p>
        </p:txBody>
      </p:sp>
      <p:sp>
        <p:nvSpPr>
          <p:cNvPr id="37" name="Oval 6">
            <a:extLst>
              <a:ext uri="{FF2B5EF4-FFF2-40B4-BE49-F238E27FC236}">
                <a16:creationId xmlns:a16="http://schemas.microsoft.com/office/drawing/2014/main" id="{29B919D0-2BE5-42FE-9A62-6F31889F8A8D}"/>
              </a:ext>
            </a:extLst>
          </p:cNvPr>
          <p:cNvSpPr>
            <a:spLocks noChangeArrowheads="1"/>
          </p:cNvSpPr>
          <p:nvPr/>
        </p:nvSpPr>
        <p:spPr bwMode="auto">
          <a:xfrm>
            <a:off x="4136827" y="4262877"/>
            <a:ext cx="340516" cy="341925"/>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71CCD4"/>
              </a:solidFill>
            </a:endParaRPr>
          </a:p>
        </p:txBody>
      </p:sp>
      <p:sp>
        <p:nvSpPr>
          <p:cNvPr id="38" name="Oval 8">
            <a:extLst>
              <a:ext uri="{FF2B5EF4-FFF2-40B4-BE49-F238E27FC236}">
                <a16:creationId xmlns:a16="http://schemas.microsoft.com/office/drawing/2014/main" id="{2EE27353-2822-4C4A-B6E6-C02D4EC99732}"/>
              </a:ext>
            </a:extLst>
          </p:cNvPr>
          <p:cNvSpPr>
            <a:spLocks noChangeArrowheads="1"/>
          </p:cNvSpPr>
          <p:nvPr/>
        </p:nvSpPr>
        <p:spPr bwMode="auto">
          <a:xfrm>
            <a:off x="4623195" y="4256115"/>
            <a:ext cx="340516" cy="341925"/>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39" name="Freeform 9">
            <a:extLst>
              <a:ext uri="{FF2B5EF4-FFF2-40B4-BE49-F238E27FC236}">
                <a16:creationId xmlns:a16="http://schemas.microsoft.com/office/drawing/2014/main" id="{1238E6D0-698E-46E9-B428-5C2BD7C8FAB0}"/>
              </a:ext>
            </a:extLst>
          </p:cNvPr>
          <p:cNvSpPr>
            <a:spLocks noChangeArrowheads="1"/>
          </p:cNvSpPr>
          <p:nvPr/>
        </p:nvSpPr>
        <p:spPr bwMode="auto">
          <a:xfrm rot="10800000">
            <a:off x="4423765" y="4218383"/>
            <a:ext cx="238125" cy="762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40" name="Freeform 5">
            <a:extLst>
              <a:ext uri="{FF2B5EF4-FFF2-40B4-BE49-F238E27FC236}">
                <a16:creationId xmlns:a16="http://schemas.microsoft.com/office/drawing/2014/main" id="{12A94667-9903-4275-ADDD-E08A836BC2C8}"/>
              </a:ext>
            </a:extLst>
          </p:cNvPr>
          <p:cNvSpPr>
            <a:spLocks noChangeArrowheads="1"/>
          </p:cNvSpPr>
          <p:nvPr/>
        </p:nvSpPr>
        <p:spPr bwMode="auto">
          <a:xfrm>
            <a:off x="4427460" y="4588667"/>
            <a:ext cx="238125" cy="762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41" name="Text Box 7">
            <a:extLst>
              <a:ext uri="{FF2B5EF4-FFF2-40B4-BE49-F238E27FC236}">
                <a16:creationId xmlns:a16="http://schemas.microsoft.com/office/drawing/2014/main" id="{19611776-53F6-4B14-83AB-CF4C7A5776A8}"/>
              </a:ext>
            </a:extLst>
          </p:cNvPr>
          <p:cNvSpPr txBox="1">
            <a:spLocks noChangeArrowheads="1"/>
          </p:cNvSpPr>
          <p:nvPr/>
        </p:nvSpPr>
        <p:spPr bwMode="auto">
          <a:xfrm>
            <a:off x="4125117" y="4284397"/>
            <a:ext cx="370284" cy="2853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S</a:t>
            </a:r>
          </a:p>
        </p:txBody>
      </p:sp>
      <p:sp>
        <p:nvSpPr>
          <p:cNvPr id="42" name="Text Box 11">
            <a:extLst>
              <a:ext uri="{FF2B5EF4-FFF2-40B4-BE49-F238E27FC236}">
                <a16:creationId xmlns:a16="http://schemas.microsoft.com/office/drawing/2014/main" id="{54703CE0-8576-42F8-ADEC-50C24F3D202B}"/>
              </a:ext>
            </a:extLst>
          </p:cNvPr>
          <p:cNvSpPr txBox="1">
            <a:spLocks noChangeArrowheads="1"/>
          </p:cNvSpPr>
          <p:nvPr/>
        </p:nvSpPr>
        <p:spPr bwMode="auto">
          <a:xfrm>
            <a:off x="4609732" y="4276965"/>
            <a:ext cx="369094" cy="2853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O</a:t>
            </a:r>
          </a:p>
        </p:txBody>
      </p:sp>
      <p:sp>
        <p:nvSpPr>
          <p:cNvPr id="2" name="Slide Number Placeholder 1"/>
          <p:cNvSpPr>
            <a:spLocks noGrp="1"/>
          </p:cNvSpPr>
          <p:nvPr>
            <p:ph type="sldNum" sz="quarter" idx="10"/>
          </p:nvPr>
        </p:nvSpPr>
        <p:spPr/>
        <p:txBody>
          <a:bodyPr/>
          <a:lstStyle/>
          <a:p>
            <a:fld id="{2DD3475C-6592-4114-94ED-187383B86821}" type="slidenum">
              <a:rPr lang="en-US" smtClean="0"/>
              <a:pPr/>
              <a:t>33</a:t>
            </a:fld>
            <a:endParaRPr lang="en-US" dirty="0"/>
          </a:p>
        </p:txBody>
      </p:sp>
    </p:spTree>
    <p:extLst>
      <p:ext uri="{BB962C8B-B14F-4D97-AF65-F5344CB8AC3E}">
        <p14:creationId xmlns:p14="http://schemas.microsoft.com/office/powerpoint/2010/main" val="268098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5"/>
          <p:cNvGrpSpPr>
            <a:grpSpLocks/>
          </p:cNvGrpSpPr>
          <p:nvPr/>
        </p:nvGrpSpPr>
        <p:grpSpPr bwMode="auto">
          <a:xfrm>
            <a:off x="4008833" y="1047750"/>
            <a:ext cx="1126331" cy="1126331"/>
            <a:chOff x="3800475" y="1828800"/>
            <a:chExt cx="1501775" cy="1501775"/>
          </a:xfrm>
        </p:grpSpPr>
        <p:sp>
          <p:nvSpPr>
            <p:cNvPr id="22551" name="Oval 4"/>
            <p:cNvSpPr>
              <a:spLocks noChangeArrowheads="1"/>
            </p:cNvSpPr>
            <p:nvPr/>
          </p:nvSpPr>
          <p:spPr bwMode="auto">
            <a:xfrm>
              <a:off x="3800475" y="1828800"/>
              <a:ext cx="1501775" cy="1501775"/>
            </a:xfrm>
            <a:prstGeom prst="ellipse">
              <a:avLst/>
            </a:prstGeom>
            <a:solidFill>
              <a:srgbClr val="ADC229"/>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7178" name="Text Box 10"/>
            <p:cNvSpPr txBox="1">
              <a:spLocks noChangeArrowheads="1"/>
            </p:cNvSpPr>
            <p:nvPr/>
          </p:nvSpPr>
          <p:spPr bwMode="auto">
            <a:xfrm>
              <a:off x="4056063" y="1905000"/>
              <a:ext cx="990600" cy="556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God</a:t>
              </a:r>
            </a:p>
          </p:txBody>
        </p:sp>
        <p:grpSp>
          <p:nvGrpSpPr>
            <p:cNvPr id="22553" name="Group 3"/>
            <p:cNvGrpSpPr>
              <a:grpSpLocks/>
            </p:cNvGrpSpPr>
            <p:nvPr/>
          </p:nvGrpSpPr>
          <p:grpSpPr bwMode="auto">
            <a:xfrm>
              <a:off x="3951288" y="2478088"/>
              <a:ext cx="1204912" cy="569912"/>
              <a:chOff x="3951288" y="2674938"/>
              <a:chExt cx="1204912" cy="569912"/>
            </a:xfrm>
          </p:grpSpPr>
          <p:sp>
            <p:nvSpPr>
              <p:cNvPr id="22554" name="Freeform 5"/>
              <p:cNvSpPr>
                <a:spLocks noChangeArrowheads="1"/>
              </p:cNvSpPr>
              <p:nvPr/>
            </p:nvSpPr>
            <p:spPr bwMode="auto">
              <a:xfrm>
                <a:off x="4392613" y="3143250"/>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22555" name="Oval 6"/>
              <p:cNvSpPr>
                <a:spLocks noChangeArrowheads="1"/>
              </p:cNvSpPr>
              <p:nvPr/>
            </p:nvSpPr>
            <p:spPr bwMode="auto">
              <a:xfrm>
                <a:off x="3951288" y="2703513"/>
                <a:ext cx="496888" cy="496888"/>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71CCD4"/>
                  </a:solidFill>
                </a:endParaRPr>
              </a:p>
            </p:txBody>
          </p:sp>
          <p:sp>
            <p:nvSpPr>
              <p:cNvPr id="7175" name="Text Box 7"/>
              <p:cNvSpPr txBox="1">
                <a:spLocks noChangeArrowheads="1"/>
              </p:cNvSpPr>
              <p:nvPr/>
            </p:nvSpPr>
            <p:spPr bwMode="auto">
              <a:xfrm>
                <a:off x="3951288" y="2743201"/>
                <a:ext cx="493712"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S</a:t>
                </a:r>
              </a:p>
            </p:txBody>
          </p:sp>
          <p:sp>
            <p:nvSpPr>
              <p:cNvPr id="22557" name="Oval 8"/>
              <p:cNvSpPr>
                <a:spLocks noChangeArrowheads="1"/>
              </p:cNvSpPr>
              <p:nvPr/>
            </p:nvSpPr>
            <p:spPr bwMode="auto">
              <a:xfrm>
                <a:off x="4654550" y="2703513"/>
                <a:ext cx="496888" cy="496888"/>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22558" name="Freeform 9"/>
              <p:cNvSpPr>
                <a:spLocks noChangeArrowheads="1"/>
              </p:cNvSpPr>
              <p:nvPr/>
            </p:nvSpPr>
            <p:spPr bwMode="auto">
              <a:xfrm rot="10800000">
                <a:off x="4397375" y="2674938"/>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79" name="Text Box 11"/>
              <p:cNvSpPr txBox="1">
                <a:spLocks noChangeArrowheads="1"/>
              </p:cNvSpPr>
              <p:nvPr/>
            </p:nvSpPr>
            <p:spPr bwMode="auto">
              <a:xfrm>
                <a:off x="4664075" y="2743201"/>
                <a:ext cx="492125"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O</a:t>
                </a:r>
              </a:p>
            </p:txBody>
          </p:sp>
        </p:grpSp>
      </p:grpSp>
      <p:grpSp>
        <p:nvGrpSpPr>
          <p:cNvPr id="22530" name="Group 1"/>
          <p:cNvGrpSpPr>
            <a:grpSpLocks/>
          </p:cNvGrpSpPr>
          <p:nvPr/>
        </p:nvGrpSpPr>
        <p:grpSpPr bwMode="auto">
          <a:xfrm>
            <a:off x="2723976" y="2362200"/>
            <a:ext cx="1140791" cy="1126331"/>
            <a:chOff x="2139720" y="3492500"/>
            <a:chExt cx="1521055" cy="1501775"/>
          </a:xfrm>
        </p:grpSpPr>
        <p:sp>
          <p:nvSpPr>
            <p:cNvPr id="22549"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82" name="Text Box 14"/>
            <p:cNvSpPr txBox="1">
              <a:spLocks noChangeArrowheads="1"/>
            </p:cNvSpPr>
            <p:nvPr/>
          </p:nvSpPr>
          <p:spPr bwMode="auto">
            <a:xfrm>
              <a:off x="2139720" y="3721099"/>
              <a:ext cx="1481138" cy="8494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a:t>
              </a:r>
            </a:p>
            <a:p>
              <a:pPr algn="ctr">
                <a:buClrTx/>
                <a:buFontTx/>
                <a:buNone/>
                <a:defRPr/>
              </a:pPr>
              <a:r>
                <a:rPr lang="en-US" sz="1875" b="1" dirty="0">
                  <a:solidFill>
                    <a:srgbClr val="FFFFFF"/>
                  </a:solidFill>
                  <a:latin typeface="Tahoma" charset="0"/>
                </a:rPr>
                <a:t>Proton</a:t>
              </a:r>
            </a:p>
          </p:txBody>
        </p:sp>
      </p:grpSp>
      <p:grpSp>
        <p:nvGrpSpPr>
          <p:cNvPr id="22531" name="Group 2"/>
          <p:cNvGrpSpPr>
            <a:grpSpLocks/>
          </p:cNvGrpSpPr>
          <p:nvPr/>
        </p:nvGrpSpPr>
        <p:grpSpPr bwMode="auto">
          <a:xfrm>
            <a:off x="5225651" y="2362200"/>
            <a:ext cx="1126331" cy="1126331"/>
            <a:chOff x="5475288" y="3492500"/>
            <a:chExt cx="1501775" cy="1501775"/>
          </a:xfrm>
        </p:grpSpPr>
        <p:sp>
          <p:nvSpPr>
            <p:cNvPr id="22547"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85" name="Text Box 17"/>
            <p:cNvSpPr txBox="1">
              <a:spLocks noChangeArrowheads="1"/>
            </p:cNvSpPr>
            <p:nvPr/>
          </p:nvSpPr>
          <p:spPr bwMode="auto">
            <a:xfrm>
              <a:off x="5495003" y="3755208"/>
              <a:ext cx="1481138" cy="8494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a:t>
              </a:r>
              <a:br>
                <a:rPr lang="en-US" sz="1875" b="1" dirty="0">
                  <a:solidFill>
                    <a:srgbClr val="FFFFFF"/>
                  </a:solidFill>
                  <a:latin typeface="Tahoma" charset="0"/>
                </a:rPr>
              </a:br>
              <a:r>
                <a:rPr lang="en-US" sz="1875" b="1" dirty="0">
                  <a:solidFill>
                    <a:srgbClr val="FFFFFF"/>
                  </a:solidFill>
                  <a:latin typeface="Tahoma" charset="0"/>
                </a:rPr>
                <a:t>Electron</a:t>
              </a:r>
            </a:p>
          </p:txBody>
        </p:sp>
      </p:grpSp>
      <p:sp>
        <p:nvSpPr>
          <p:cNvPr id="22532" name="AutoShape 19"/>
          <p:cNvSpPr>
            <a:spLocks noChangeArrowheads="1"/>
          </p:cNvSpPr>
          <p:nvPr/>
        </p:nvSpPr>
        <p:spPr bwMode="auto">
          <a:xfrm rot="-2700000">
            <a:off x="3508769" y="1927622"/>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22533" name="AutoShape 20"/>
          <p:cNvSpPr>
            <a:spLocks noChangeArrowheads="1"/>
          </p:cNvSpPr>
          <p:nvPr/>
        </p:nvSpPr>
        <p:spPr bwMode="auto">
          <a:xfrm rot="-8100000">
            <a:off x="5028008" y="1927621"/>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grpSp>
        <p:nvGrpSpPr>
          <p:cNvPr id="22535" name="Group 20"/>
          <p:cNvGrpSpPr>
            <a:grpSpLocks/>
          </p:cNvGrpSpPr>
          <p:nvPr/>
        </p:nvGrpSpPr>
        <p:grpSpPr bwMode="auto">
          <a:xfrm rot="-5400000">
            <a:off x="3919536" y="2533649"/>
            <a:ext cx="1264444" cy="788194"/>
            <a:chOff x="2253" y="1938"/>
            <a:chExt cx="1248" cy="779"/>
          </a:xfrm>
        </p:grpSpPr>
        <p:sp>
          <p:nvSpPr>
            <p:cNvPr id="25" name="Freeform 21"/>
            <p:cNvSpPr>
              <a:spLocks noChangeArrowheads="1"/>
            </p:cNvSpPr>
            <p:nvPr/>
          </p:nvSpPr>
          <p:spPr bwMode="auto">
            <a:xfrm>
              <a:off x="2279" y="1922"/>
              <a:ext cx="1242" cy="279"/>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EA3332"/>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26" name="Freeform 22"/>
            <p:cNvSpPr>
              <a:spLocks noChangeArrowheads="1"/>
            </p:cNvSpPr>
            <p:nvPr/>
          </p:nvSpPr>
          <p:spPr bwMode="auto">
            <a:xfrm rot="10800000">
              <a:off x="2261" y="2440"/>
              <a:ext cx="1243" cy="27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ADC229"/>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nvGrpSpPr>
          <p:cNvPr id="22536" name="Group 26"/>
          <p:cNvGrpSpPr>
            <a:grpSpLocks/>
          </p:cNvGrpSpPr>
          <p:nvPr/>
        </p:nvGrpSpPr>
        <p:grpSpPr bwMode="auto">
          <a:xfrm>
            <a:off x="4008833" y="3693318"/>
            <a:ext cx="1126331" cy="1126331"/>
            <a:chOff x="3800475" y="1828800"/>
            <a:chExt cx="1501775" cy="1501775"/>
          </a:xfrm>
        </p:grpSpPr>
        <p:sp>
          <p:nvSpPr>
            <p:cNvPr id="22543" name="Oval 4"/>
            <p:cNvSpPr>
              <a:spLocks noChangeArrowheads="1"/>
            </p:cNvSpPr>
            <p:nvPr/>
          </p:nvSpPr>
          <p:spPr bwMode="auto">
            <a:xfrm>
              <a:off x="3800475" y="1828800"/>
              <a:ext cx="1501775" cy="1501775"/>
            </a:xfrm>
            <a:prstGeom prst="ellipse">
              <a:avLst/>
            </a:prstGeom>
            <a:solidFill>
              <a:srgbClr val="EA333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29" name="Text Box 10"/>
            <p:cNvSpPr txBox="1">
              <a:spLocks noChangeArrowheads="1"/>
            </p:cNvSpPr>
            <p:nvPr/>
          </p:nvSpPr>
          <p:spPr bwMode="auto">
            <a:xfrm>
              <a:off x="3905484" y="2684952"/>
              <a:ext cx="1241426" cy="47923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ea typeface="宋体" charset="0"/>
                  <a:cs typeface="宋体" charset="0"/>
                </a:rPr>
                <a:t>Atom</a:t>
              </a:r>
            </a:p>
          </p:txBody>
        </p:sp>
      </p:grpSp>
      <p:grpSp>
        <p:nvGrpSpPr>
          <p:cNvPr id="22537" name="Group 20"/>
          <p:cNvGrpSpPr>
            <a:grpSpLocks/>
          </p:cNvGrpSpPr>
          <p:nvPr/>
        </p:nvGrpSpPr>
        <p:grpSpPr bwMode="auto">
          <a:xfrm>
            <a:off x="3894532" y="2533649"/>
            <a:ext cx="1264444" cy="789385"/>
            <a:chOff x="2253" y="1938"/>
            <a:chExt cx="1248" cy="779"/>
          </a:xfrm>
        </p:grpSpPr>
        <p:sp>
          <p:nvSpPr>
            <p:cNvPr id="43" name="Freeform 21"/>
            <p:cNvSpPr>
              <a:spLocks noChangeArrowheads="1"/>
            </p:cNvSpPr>
            <p:nvPr/>
          </p:nvSpPr>
          <p:spPr bwMode="auto">
            <a:xfrm>
              <a:off x="2253" y="1938"/>
              <a:ext cx="1244" cy="27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71CCD4"/>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44" name="Freeform 22"/>
            <p:cNvSpPr>
              <a:spLocks noChangeArrowheads="1"/>
            </p:cNvSpPr>
            <p:nvPr/>
          </p:nvSpPr>
          <p:spPr bwMode="auto">
            <a:xfrm rot="10800000">
              <a:off x="2257" y="2441"/>
              <a:ext cx="1244"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F6AC14"/>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sp>
        <p:nvSpPr>
          <p:cNvPr id="22539" name="AutoShape 19"/>
          <p:cNvSpPr>
            <a:spLocks noChangeArrowheads="1"/>
          </p:cNvSpPr>
          <p:nvPr/>
        </p:nvSpPr>
        <p:spPr bwMode="auto">
          <a:xfrm rot="13500000" flipV="1">
            <a:off x="3599257" y="3446859"/>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22540" name="AutoShape 20"/>
          <p:cNvSpPr>
            <a:spLocks noChangeArrowheads="1"/>
          </p:cNvSpPr>
          <p:nvPr/>
        </p:nvSpPr>
        <p:spPr bwMode="auto">
          <a:xfrm rot="18900000" flipV="1">
            <a:off x="4913708" y="3389708"/>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618" y="3849875"/>
            <a:ext cx="536619" cy="539015"/>
          </a:xfrm>
          <a:prstGeom prst="rect">
            <a:avLst/>
          </a:prstGeom>
        </p:spPr>
      </p:pic>
      <p:sp>
        <p:nvSpPr>
          <p:cNvPr id="2" name="Slide Number Placeholder 1"/>
          <p:cNvSpPr>
            <a:spLocks noGrp="1"/>
          </p:cNvSpPr>
          <p:nvPr>
            <p:ph type="sldNum" sz="quarter" idx="10"/>
          </p:nvPr>
        </p:nvSpPr>
        <p:spPr/>
        <p:txBody>
          <a:bodyPr/>
          <a:lstStyle/>
          <a:p>
            <a:fld id="{2DD3475C-6592-4114-94ED-187383B86821}" type="slidenum">
              <a:rPr lang="en-US" smtClean="0"/>
              <a:pPr/>
              <a:t>34</a:t>
            </a:fld>
            <a:endParaRPr lang="en-US" dirty="0"/>
          </a:p>
        </p:txBody>
      </p:sp>
    </p:spTree>
    <p:extLst>
      <p:ext uri="{BB962C8B-B14F-4D97-AF65-F5344CB8AC3E}">
        <p14:creationId xmlns:p14="http://schemas.microsoft.com/office/powerpoint/2010/main" val="167343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5"/>
          <p:cNvGrpSpPr>
            <a:grpSpLocks/>
          </p:cNvGrpSpPr>
          <p:nvPr/>
        </p:nvGrpSpPr>
        <p:grpSpPr bwMode="auto">
          <a:xfrm>
            <a:off x="4008833" y="1047750"/>
            <a:ext cx="1126331" cy="1126331"/>
            <a:chOff x="3800475" y="1828800"/>
            <a:chExt cx="1501775" cy="1501775"/>
          </a:xfrm>
        </p:grpSpPr>
        <p:sp>
          <p:nvSpPr>
            <p:cNvPr id="22551" name="Oval 4"/>
            <p:cNvSpPr>
              <a:spLocks noChangeArrowheads="1"/>
            </p:cNvSpPr>
            <p:nvPr/>
          </p:nvSpPr>
          <p:spPr bwMode="auto">
            <a:xfrm>
              <a:off x="3800475" y="1828800"/>
              <a:ext cx="1501775" cy="1501775"/>
            </a:xfrm>
            <a:prstGeom prst="ellipse">
              <a:avLst/>
            </a:prstGeom>
            <a:solidFill>
              <a:srgbClr val="ADC229"/>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7178" name="Text Box 10"/>
            <p:cNvSpPr txBox="1">
              <a:spLocks noChangeArrowheads="1"/>
            </p:cNvSpPr>
            <p:nvPr/>
          </p:nvSpPr>
          <p:spPr bwMode="auto">
            <a:xfrm>
              <a:off x="4056063" y="1905000"/>
              <a:ext cx="990600" cy="556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God</a:t>
              </a:r>
            </a:p>
          </p:txBody>
        </p:sp>
        <p:grpSp>
          <p:nvGrpSpPr>
            <p:cNvPr id="22553" name="Group 3"/>
            <p:cNvGrpSpPr>
              <a:grpSpLocks/>
            </p:cNvGrpSpPr>
            <p:nvPr/>
          </p:nvGrpSpPr>
          <p:grpSpPr bwMode="auto">
            <a:xfrm>
              <a:off x="3951288" y="2478088"/>
              <a:ext cx="1204912" cy="569912"/>
              <a:chOff x="3951288" y="2674938"/>
              <a:chExt cx="1204912" cy="569912"/>
            </a:xfrm>
          </p:grpSpPr>
          <p:sp>
            <p:nvSpPr>
              <p:cNvPr id="22554" name="Freeform 5"/>
              <p:cNvSpPr>
                <a:spLocks noChangeArrowheads="1"/>
              </p:cNvSpPr>
              <p:nvPr/>
            </p:nvSpPr>
            <p:spPr bwMode="auto">
              <a:xfrm>
                <a:off x="4392613" y="3143250"/>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22555" name="Oval 6"/>
              <p:cNvSpPr>
                <a:spLocks noChangeArrowheads="1"/>
              </p:cNvSpPr>
              <p:nvPr/>
            </p:nvSpPr>
            <p:spPr bwMode="auto">
              <a:xfrm>
                <a:off x="3951288" y="2703513"/>
                <a:ext cx="496888" cy="496888"/>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71CCD4"/>
                  </a:solidFill>
                </a:endParaRPr>
              </a:p>
            </p:txBody>
          </p:sp>
          <p:sp>
            <p:nvSpPr>
              <p:cNvPr id="7175" name="Text Box 7"/>
              <p:cNvSpPr txBox="1">
                <a:spLocks noChangeArrowheads="1"/>
              </p:cNvSpPr>
              <p:nvPr/>
            </p:nvSpPr>
            <p:spPr bwMode="auto">
              <a:xfrm>
                <a:off x="3951288" y="2743201"/>
                <a:ext cx="493712"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S</a:t>
                </a:r>
              </a:p>
            </p:txBody>
          </p:sp>
          <p:sp>
            <p:nvSpPr>
              <p:cNvPr id="22557" name="Oval 8"/>
              <p:cNvSpPr>
                <a:spLocks noChangeArrowheads="1"/>
              </p:cNvSpPr>
              <p:nvPr/>
            </p:nvSpPr>
            <p:spPr bwMode="auto">
              <a:xfrm>
                <a:off x="4654550" y="2703513"/>
                <a:ext cx="496888" cy="496888"/>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22558" name="Freeform 9"/>
              <p:cNvSpPr>
                <a:spLocks noChangeArrowheads="1"/>
              </p:cNvSpPr>
              <p:nvPr/>
            </p:nvSpPr>
            <p:spPr bwMode="auto">
              <a:xfrm rot="10800000">
                <a:off x="4397375" y="2674938"/>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79" name="Text Box 11"/>
              <p:cNvSpPr txBox="1">
                <a:spLocks noChangeArrowheads="1"/>
              </p:cNvSpPr>
              <p:nvPr/>
            </p:nvSpPr>
            <p:spPr bwMode="auto">
              <a:xfrm>
                <a:off x="4664075" y="2743201"/>
                <a:ext cx="492125"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O</a:t>
                </a:r>
              </a:p>
            </p:txBody>
          </p:sp>
        </p:grpSp>
      </p:grpSp>
      <p:grpSp>
        <p:nvGrpSpPr>
          <p:cNvPr id="22530" name="Group 1"/>
          <p:cNvGrpSpPr>
            <a:grpSpLocks/>
          </p:cNvGrpSpPr>
          <p:nvPr/>
        </p:nvGrpSpPr>
        <p:grpSpPr bwMode="auto">
          <a:xfrm>
            <a:off x="2738436" y="2362200"/>
            <a:ext cx="1126331" cy="1126331"/>
            <a:chOff x="2159000" y="3492500"/>
            <a:chExt cx="1501775" cy="1501775"/>
          </a:xfrm>
        </p:grpSpPr>
        <p:sp>
          <p:nvSpPr>
            <p:cNvPr id="22549"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82" name="Text Box 14"/>
            <p:cNvSpPr txBox="1">
              <a:spLocks noChangeArrowheads="1"/>
            </p:cNvSpPr>
            <p:nvPr/>
          </p:nvSpPr>
          <p:spPr bwMode="auto">
            <a:xfrm>
              <a:off x="2159000" y="4017963"/>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Subject</a:t>
              </a:r>
            </a:p>
          </p:txBody>
        </p:sp>
      </p:grpSp>
      <p:grpSp>
        <p:nvGrpSpPr>
          <p:cNvPr id="22531" name="Group 2"/>
          <p:cNvGrpSpPr>
            <a:grpSpLocks/>
          </p:cNvGrpSpPr>
          <p:nvPr/>
        </p:nvGrpSpPr>
        <p:grpSpPr bwMode="auto">
          <a:xfrm>
            <a:off x="5225651" y="2362200"/>
            <a:ext cx="1126331" cy="1126331"/>
            <a:chOff x="5475288" y="3492500"/>
            <a:chExt cx="1501775" cy="1501775"/>
          </a:xfrm>
        </p:grpSpPr>
        <p:sp>
          <p:nvSpPr>
            <p:cNvPr id="22547"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85" name="Text Box 17"/>
            <p:cNvSpPr txBox="1">
              <a:spLocks noChangeArrowheads="1"/>
            </p:cNvSpPr>
            <p:nvPr/>
          </p:nvSpPr>
          <p:spPr bwMode="auto">
            <a:xfrm>
              <a:off x="5494337" y="4017963"/>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Object</a:t>
              </a:r>
            </a:p>
          </p:txBody>
        </p:sp>
      </p:grpSp>
      <p:sp>
        <p:nvSpPr>
          <p:cNvPr id="22532" name="AutoShape 19"/>
          <p:cNvSpPr>
            <a:spLocks noChangeArrowheads="1"/>
          </p:cNvSpPr>
          <p:nvPr/>
        </p:nvSpPr>
        <p:spPr bwMode="auto">
          <a:xfrm rot="-2700000">
            <a:off x="3508769" y="1927622"/>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22533" name="AutoShape 20"/>
          <p:cNvSpPr>
            <a:spLocks noChangeArrowheads="1"/>
          </p:cNvSpPr>
          <p:nvPr/>
        </p:nvSpPr>
        <p:spPr bwMode="auto">
          <a:xfrm rot="-8100000">
            <a:off x="5028008" y="1927621"/>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22" name="Rectangle 3"/>
          <p:cNvSpPr>
            <a:spLocks noChangeArrowheads="1"/>
          </p:cNvSpPr>
          <p:nvPr/>
        </p:nvSpPr>
        <p:spPr bwMode="auto">
          <a:xfrm>
            <a:off x="0" y="113830"/>
            <a:ext cx="9143999"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000" b="1" dirty="0">
                <a:solidFill>
                  <a:srgbClr val="404040"/>
                </a:solidFill>
                <a:latin typeface="Tahoma" charset="0"/>
                <a:ea typeface="宋体" charset="0"/>
              </a:rPr>
              <a:t>Four Position Foundation</a:t>
            </a:r>
            <a:endParaRPr lang="en-US" sz="3000" b="1" dirty="0">
              <a:solidFill>
                <a:srgbClr val="404040"/>
              </a:solidFill>
              <a:latin typeface="Tahoma" charset="0"/>
              <a:cs typeface="Tahoma" charset="0"/>
            </a:endParaRPr>
          </a:p>
        </p:txBody>
      </p:sp>
      <p:grpSp>
        <p:nvGrpSpPr>
          <p:cNvPr id="22535" name="Group 20"/>
          <p:cNvGrpSpPr>
            <a:grpSpLocks/>
          </p:cNvGrpSpPr>
          <p:nvPr/>
        </p:nvGrpSpPr>
        <p:grpSpPr bwMode="auto">
          <a:xfrm rot="-5400000">
            <a:off x="3919536" y="2533649"/>
            <a:ext cx="1264444" cy="788194"/>
            <a:chOff x="2253" y="1938"/>
            <a:chExt cx="1248" cy="779"/>
          </a:xfrm>
        </p:grpSpPr>
        <p:sp>
          <p:nvSpPr>
            <p:cNvPr id="25" name="Freeform 21"/>
            <p:cNvSpPr>
              <a:spLocks noChangeArrowheads="1"/>
            </p:cNvSpPr>
            <p:nvPr/>
          </p:nvSpPr>
          <p:spPr bwMode="auto">
            <a:xfrm>
              <a:off x="2279" y="1922"/>
              <a:ext cx="1242" cy="279"/>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EA3332"/>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26" name="Freeform 22"/>
            <p:cNvSpPr>
              <a:spLocks noChangeArrowheads="1"/>
            </p:cNvSpPr>
            <p:nvPr/>
          </p:nvSpPr>
          <p:spPr bwMode="auto">
            <a:xfrm rot="10800000">
              <a:off x="2261" y="2440"/>
              <a:ext cx="1243" cy="27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ADC229"/>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nvGrpSpPr>
          <p:cNvPr id="22537" name="Group 20"/>
          <p:cNvGrpSpPr>
            <a:grpSpLocks/>
          </p:cNvGrpSpPr>
          <p:nvPr/>
        </p:nvGrpSpPr>
        <p:grpSpPr bwMode="auto">
          <a:xfrm>
            <a:off x="3894532" y="2533649"/>
            <a:ext cx="1264444" cy="789385"/>
            <a:chOff x="2253" y="1938"/>
            <a:chExt cx="1248" cy="779"/>
          </a:xfrm>
        </p:grpSpPr>
        <p:sp>
          <p:nvSpPr>
            <p:cNvPr id="43" name="Freeform 21"/>
            <p:cNvSpPr>
              <a:spLocks noChangeArrowheads="1"/>
            </p:cNvSpPr>
            <p:nvPr/>
          </p:nvSpPr>
          <p:spPr bwMode="auto">
            <a:xfrm>
              <a:off x="2253" y="1938"/>
              <a:ext cx="1244" cy="27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71CCD4"/>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44" name="Freeform 22"/>
            <p:cNvSpPr>
              <a:spLocks noChangeArrowheads="1"/>
            </p:cNvSpPr>
            <p:nvPr/>
          </p:nvSpPr>
          <p:spPr bwMode="auto">
            <a:xfrm rot="10800000">
              <a:off x="2257" y="2441"/>
              <a:ext cx="1244"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F6AC14"/>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sp>
        <p:nvSpPr>
          <p:cNvPr id="22539" name="AutoShape 19"/>
          <p:cNvSpPr>
            <a:spLocks noChangeArrowheads="1"/>
          </p:cNvSpPr>
          <p:nvPr/>
        </p:nvSpPr>
        <p:spPr bwMode="auto">
          <a:xfrm rot="13500000" flipV="1">
            <a:off x="3599257" y="3446859"/>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22540" name="AutoShape 20"/>
          <p:cNvSpPr>
            <a:spLocks noChangeArrowheads="1"/>
          </p:cNvSpPr>
          <p:nvPr/>
        </p:nvSpPr>
        <p:spPr bwMode="auto">
          <a:xfrm rot="18900000" flipV="1">
            <a:off x="4913708" y="3389708"/>
            <a:ext cx="566738" cy="435769"/>
          </a:xfrm>
          <a:prstGeom prst="leftArrow">
            <a:avLst>
              <a:gd name="adj1" fmla="val 50000"/>
              <a:gd name="adj2" fmla="val 32514"/>
            </a:avLst>
          </a:prstGeom>
          <a:solidFill>
            <a:srgbClr val="7878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787878"/>
              </a:solidFill>
            </a:endParaRPr>
          </a:p>
        </p:txBody>
      </p:sp>
      <p:grpSp>
        <p:nvGrpSpPr>
          <p:cNvPr id="32" name="Group 26">
            <a:extLst>
              <a:ext uri="{FF2B5EF4-FFF2-40B4-BE49-F238E27FC236}">
                <a16:creationId xmlns:a16="http://schemas.microsoft.com/office/drawing/2014/main" id="{BA22D3EA-793F-4D11-9AEE-484EBB7248B8}"/>
              </a:ext>
            </a:extLst>
          </p:cNvPr>
          <p:cNvGrpSpPr>
            <a:grpSpLocks/>
          </p:cNvGrpSpPr>
          <p:nvPr/>
        </p:nvGrpSpPr>
        <p:grpSpPr bwMode="auto">
          <a:xfrm>
            <a:off x="4008833" y="3693318"/>
            <a:ext cx="1126331" cy="1126331"/>
            <a:chOff x="3800475" y="1828800"/>
            <a:chExt cx="1501775" cy="1501775"/>
          </a:xfrm>
        </p:grpSpPr>
        <p:sp>
          <p:nvSpPr>
            <p:cNvPr id="33" name="Oval 4">
              <a:extLst>
                <a:ext uri="{FF2B5EF4-FFF2-40B4-BE49-F238E27FC236}">
                  <a16:creationId xmlns:a16="http://schemas.microsoft.com/office/drawing/2014/main" id="{C33386A5-A9FD-46C2-AF94-29826205BFCD}"/>
                </a:ext>
              </a:extLst>
            </p:cNvPr>
            <p:cNvSpPr>
              <a:spLocks noChangeArrowheads="1"/>
            </p:cNvSpPr>
            <p:nvPr/>
          </p:nvSpPr>
          <p:spPr bwMode="auto">
            <a:xfrm>
              <a:off x="3800475" y="1828800"/>
              <a:ext cx="1501775" cy="1501775"/>
            </a:xfrm>
            <a:prstGeom prst="ellipse">
              <a:avLst/>
            </a:prstGeom>
            <a:solidFill>
              <a:srgbClr val="EA333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34" name="Text Box 10">
              <a:extLst>
                <a:ext uri="{FF2B5EF4-FFF2-40B4-BE49-F238E27FC236}">
                  <a16:creationId xmlns:a16="http://schemas.microsoft.com/office/drawing/2014/main" id="{199F3ECD-B176-49FA-8458-9725AB08CEB8}"/>
                </a:ext>
              </a:extLst>
            </p:cNvPr>
            <p:cNvSpPr txBox="1">
              <a:spLocks noChangeArrowheads="1"/>
            </p:cNvSpPr>
            <p:nvPr/>
          </p:nvSpPr>
          <p:spPr bwMode="auto">
            <a:xfrm>
              <a:off x="3930648" y="2000491"/>
              <a:ext cx="1241426" cy="47923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ea typeface="宋体" charset="0"/>
                  <a:cs typeface="宋体" charset="0"/>
                </a:rPr>
                <a:t>Union</a:t>
              </a:r>
            </a:p>
          </p:txBody>
        </p:sp>
      </p:grpSp>
      <p:sp>
        <p:nvSpPr>
          <p:cNvPr id="35" name="Oval 6">
            <a:extLst>
              <a:ext uri="{FF2B5EF4-FFF2-40B4-BE49-F238E27FC236}">
                <a16:creationId xmlns:a16="http://schemas.microsoft.com/office/drawing/2014/main" id="{64BFD8F3-F326-4DB9-BFEC-79F8F71FCB36}"/>
              </a:ext>
            </a:extLst>
          </p:cNvPr>
          <p:cNvSpPr>
            <a:spLocks noChangeArrowheads="1"/>
          </p:cNvSpPr>
          <p:nvPr/>
        </p:nvSpPr>
        <p:spPr bwMode="auto">
          <a:xfrm>
            <a:off x="4136827" y="4262877"/>
            <a:ext cx="340516" cy="341925"/>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71CCD4"/>
              </a:solidFill>
            </a:endParaRPr>
          </a:p>
        </p:txBody>
      </p:sp>
      <p:sp>
        <p:nvSpPr>
          <p:cNvPr id="36" name="Oval 8">
            <a:extLst>
              <a:ext uri="{FF2B5EF4-FFF2-40B4-BE49-F238E27FC236}">
                <a16:creationId xmlns:a16="http://schemas.microsoft.com/office/drawing/2014/main" id="{D2FBAF45-0C82-4A98-805E-FA5550F10267}"/>
              </a:ext>
            </a:extLst>
          </p:cNvPr>
          <p:cNvSpPr>
            <a:spLocks noChangeArrowheads="1"/>
          </p:cNvSpPr>
          <p:nvPr/>
        </p:nvSpPr>
        <p:spPr bwMode="auto">
          <a:xfrm>
            <a:off x="4623195" y="4256115"/>
            <a:ext cx="340516" cy="341925"/>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37" name="Freeform 9">
            <a:extLst>
              <a:ext uri="{FF2B5EF4-FFF2-40B4-BE49-F238E27FC236}">
                <a16:creationId xmlns:a16="http://schemas.microsoft.com/office/drawing/2014/main" id="{F695A4EC-6C60-4901-AEBE-B8316C4AC153}"/>
              </a:ext>
            </a:extLst>
          </p:cNvPr>
          <p:cNvSpPr>
            <a:spLocks noChangeArrowheads="1"/>
          </p:cNvSpPr>
          <p:nvPr/>
        </p:nvSpPr>
        <p:spPr bwMode="auto">
          <a:xfrm rot="10800000">
            <a:off x="4423765" y="4218383"/>
            <a:ext cx="238125" cy="762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38" name="Freeform 5">
            <a:extLst>
              <a:ext uri="{FF2B5EF4-FFF2-40B4-BE49-F238E27FC236}">
                <a16:creationId xmlns:a16="http://schemas.microsoft.com/office/drawing/2014/main" id="{A2387D69-71B4-437D-B21E-75AC0B9732EA}"/>
              </a:ext>
            </a:extLst>
          </p:cNvPr>
          <p:cNvSpPr>
            <a:spLocks noChangeArrowheads="1"/>
          </p:cNvSpPr>
          <p:nvPr/>
        </p:nvSpPr>
        <p:spPr bwMode="auto">
          <a:xfrm>
            <a:off x="4427460" y="4588667"/>
            <a:ext cx="238125" cy="762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39" name="Text Box 7">
            <a:extLst>
              <a:ext uri="{FF2B5EF4-FFF2-40B4-BE49-F238E27FC236}">
                <a16:creationId xmlns:a16="http://schemas.microsoft.com/office/drawing/2014/main" id="{C60A3CC8-D1CD-48E9-B40A-D206A80D9BBF}"/>
              </a:ext>
            </a:extLst>
          </p:cNvPr>
          <p:cNvSpPr txBox="1">
            <a:spLocks noChangeArrowheads="1"/>
          </p:cNvSpPr>
          <p:nvPr/>
        </p:nvSpPr>
        <p:spPr bwMode="auto">
          <a:xfrm>
            <a:off x="4125117" y="4284397"/>
            <a:ext cx="370284" cy="2853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S</a:t>
            </a:r>
          </a:p>
        </p:txBody>
      </p:sp>
      <p:sp>
        <p:nvSpPr>
          <p:cNvPr id="40" name="Text Box 11">
            <a:extLst>
              <a:ext uri="{FF2B5EF4-FFF2-40B4-BE49-F238E27FC236}">
                <a16:creationId xmlns:a16="http://schemas.microsoft.com/office/drawing/2014/main" id="{637A0FD4-5177-48D1-872E-61EEA85F4330}"/>
              </a:ext>
            </a:extLst>
          </p:cNvPr>
          <p:cNvSpPr txBox="1">
            <a:spLocks noChangeArrowheads="1"/>
          </p:cNvSpPr>
          <p:nvPr/>
        </p:nvSpPr>
        <p:spPr bwMode="auto">
          <a:xfrm>
            <a:off x="4609732" y="4276965"/>
            <a:ext cx="369094" cy="2853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O</a:t>
            </a:r>
          </a:p>
        </p:txBody>
      </p:sp>
      <p:sp>
        <p:nvSpPr>
          <p:cNvPr id="2" name="Slide Number Placeholder 1"/>
          <p:cNvSpPr>
            <a:spLocks noGrp="1"/>
          </p:cNvSpPr>
          <p:nvPr>
            <p:ph type="sldNum" sz="quarter" idx="10"/>
          </p:nvPr>
        </p:nvSpPr>
        <p:spPr/>
        <p:txBody>
          <a:bodyPr/>
          <a:lstStyle/>
          <a:p>
            <a:fld id="{2DD3475C-6592-4114-94ED-187383B86821}" type="slidenum">
              <a:rPr lang="en-US" smtClean="0"/>
              <a:pPr/>
              <a:t>35</a:t>
            </a:fld>
            <a:endParaRPr lang="en-US" dirty="0"/>
          </a:p>
        </p:txBody>
      </p:sp>
    </p:spTree>
    <p:extLst>
      <p:ext uri="{BB962C8B-B14F-4D97-AF65-F5344CB8AC3E}">
        <p14:creationId xmlns:p14="http://schemas.microsoft.com/office/powerpoint/2010/main" val="18578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700000">
            <a:off x="2561035" y="2064544"/>
            <a:ext cx="1784747" cy="1863329"/>
          </a:xfrm>
          <a:prstGeom prst="rect">
            <a:avLst/>
          </a:prstGeom>
          <a:noFill/>
          <a:ln w="76200"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grpSp>
        <p:nvGrpSpPr>
          <p:cNvPr id="24578" name="Group 5"/>
          <p:cNvGrpSpPr>
            <a:grpSpLocks/>
          </p:cNvGrpSpPr>
          <p:nvPr/>
        </p:nvGrpSpPr>
        <p:grpSpPr bwMode="auto">
          <a:xfrm>
            <a:off x="2914651" y="1085851"/>
            <a:ext cx="1126331" cy="1126331"/>
            <a:chOff x="3800475" y="1828800"/>
            <a:chExt cx="1501775" cy="1501775"/>
          </a:xfrm>
        </p:grpSpPr>
        <p:sp>
          <p:nvSpPr>
            <p:cNvPr id="24596" name="Oval 4"/>
            <p:cNvSpPr>
              <a:spLocks noChangeArrowheads="1"/>
            </p:cNvSpPr>
            <p:nvPr/>
          </p:nvSpPr>
          <p:spPr bwMode="auto">
            <a:xfrm>
              <a:off x="3800475" y="1828800"/>
              <a:ext cx="1501775" cy="1501775"/>
            </a:xfrm>
            <a:prstGeom prst="ellipse">
              <a:avLst/>
            </a:prstGeom>
            <a:solidFill>
              <a:srgbClr val="ADC229"/>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7178" name="Text Box 10"/>
            <p:cNvSpPr txBox="1">
              <a:spLocks noChangeArrowheads="1"/>
            </p:cNvSpPr>
            <p:nvPr/>
          </p:nvSpPr>
          <p:spPr bwMode="auto">
            <a:xfrm>
              <a:off x="4056060" y="2057400"/>
              <a:ext cx="990600" cy="556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God</a:t>
              </a:r>
            </a:p>
          </p:txBody>
        </p:sp>
      </p:grpSp>
      <p:grpSp>
        <p:nvGrpSpPr>
          <p:cNvPr id="24579" name="Group 1"/>
          <p:cNvGrpSpPr>
            <a:grpSpLocks/>
          </p:cNvGrpSpPr>
          <p:nvPr/>
        </p:nvGrpSpPr>
        <p:grpSpPr bwMode="auto">
          <a:xfrm>
            <a:off x="1644254" y="2400301"/>
            <a:ext cx="1126331" cy="1126331"/>
            <a:chOff x="2159000" y="3492500"/>
            <a:chExt cx="1501775" cy="1501775"/>
          </a:xfrm>
        </p:grpSpPr>
        <p:sp>
          <p:nvSpPr>
            <p:cNvPr id="24594"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82" name="Text Box 14"/>
            <p:cNvSpPr txBox="1">
              <a:spLocks noChangeArrowheads="1"/>
            </p:cNvSpPr>
            <p:nvPr/>
          </p:nvSpPr>
          <p:spPr bwMode="auto">
            <a:xfrm>
              <a:off x="2159000" y="4017963"/>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Husband</a:t>
              </a:r>
            </a:p>
          </p:txBody>
        </p:sp>
      </p:grpSp>
      <p:grpSp>
        <p:nvGrpSpPr>
          <p:cNvPr id="24580" name="Group 2"/>
          <p:cNvGrpSpPr>
            <a:grpSpLocks/>
          </p:cNvGrpSpPr>
          <p:nvPr/>
        </p:nvGrpSpPr>
        <p:grpSpPr bwMode="auto">
          <a:xfrm>
            <a:off x="4131469" y="2400301"/>
            <a:ext cx="1126331" cy="1126331"/>
            <a:chOff x="5475288" y="3492500"/>
            <a:chExt cx="1501775" cy="1501775"/>
          </a:xfrm>
        </p:grpSpPr>
        <p:sp>
          <p:nvSpPr>
            <p:cNvPr id="24592"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85" name="Text Box 17"/>
            <p:cNvSpPr txBox="1">
              <a:spLocks noChangeArrowheads="1"/>
            </p:cNvSpPr>
            <p:nvPr/>
          </p:nvSpPr>
          <p:spPr bwMode="auto">
            <a:xfrm>
              <a:off x="5494337" y="4017963"/>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Wife</a:t>
              </a:r>
            </a:p>
          </p:txBody>
        </p:sp>
      </p:grpSp>
      <p:grpSp>
        <p:nvGrpSpPr>
          <p:cNvPr id="24582" name="Group 20"/>
          <p:cNvGrpSpPr>
            <a:grpSpLocks/>
          </p:cNvGrpSpPr>
          <p:nvPr/>
        </p:nvGrpSpPr>
        <p:grpSpPr bwMode="auto">
          <a:xfrm rot="-5400000">
            <a:off x="2825354" y="2571750"/>
            <a:ext cx="1264444" cy="788194"/>
            <a:chOff x="2253" y="1938"/>
            <a:chExt cx="1248" cy="779"/>
          </a:xfrm>
        </p:grpSpPr>
        <p:sp>
          <p:nvSpPr>
            <p:cNvPr id="25" name="Freeform 21"/>
            <p:cNvSpPr>
              <a:spLocks noChangeArrowheads="1"/>
            </p:cNvSpPr>
            <p:nvPr/>
          </p:nvSpPr>
          <p:spPr bwMode="auto">
            <a:xfrm>
              <a:off x="2279" y="1922"/>
              <a:ext cx="1242" cy="279"/>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EA3332"/>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26" name="Freeform 22"/>
            <p:cNvSpPr>
              <a:spLocks noChangeArrowheads="1"/>
            </p:cNvSpPr>
            <p:nvPr/>
          </p:nvSpPr>
          <p:spPr bwMode="auto">
            <a:xfrm rot="10800000">
              <a:off x="2261" y="2440"/>
              <a:ext cx="1243" cy="27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ADC229"/>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nvGrpSpPr>
          <p:cNvPr id="24583" name="Group 26"/>
          <p:cNvGrpSpPr>
            <a:grpSpLocks/>
          </p:cNvGrpSpPr>
          <p:nvPr/>
        </p:nvGrpSpPr>
        <p:grpSpPr bwMode="auto">
          <a:xfrm>
            <a:off x="2914650" y="3731419"/>
            <a:ext cx="1143000" cy="1126331"/>
            <a:chOff x="3800475" y="1828800"/>
            <a:chExt cx="1524000" cy="1501775"/>
          </a:xfrm>
        </p:grpSpPr>
        <p:sp>
          <p:nvSpPr>
            <p:cNvPr id="24588" name="Oval 4"/>
            <p:cNvSpPr>
              <a:spLocks noChangeArrowheads="1"/>
            </p:cNvSpPr>
            <p:nvPr/>
          </p:nvSpPr>
          <p:spPr bwMode="auto">
            <a:xfrm>
              <a:off x="3800475" y="1828800"/>
              <a:ext cx="1501775" cy="1501775"/>
            </a:xfrm>
            <a:prstGeom prst="ellipse">
              <a:avLst/>
            </a:prstGeom>
            <a:solidFill>
              <a:srgbClr val="EA333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29" name="Text Box 10"/>
            <p:cNvSpPr txBox="1">
              <a:spLocks noChangeArrowheads="1"/>
            </p:cNvSpPr>
            <p:nvPr/>
          </p:nvSpPr>
          <p:spPr bwMode="auto">
            <a:xfrm>
              <a:off x="3800475" y="2339975"/>
              <a:ext cx="1524000" cy="47923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ea typeface="宋体" charset="0"/>
                  <a:cs typeface="宋体" charset="0"/>
                </a:rPr>
                <a:t>Children</a:t>
              </a:r>
            </a:p>
          </p:txBody>
        </p:sp>
      </p:grpSp>
      <p:grpSp>
        <p:nvGrpSpPr>
          <p:cNvPr id="24584" name="Group 20"/>
          <p:cNvGrpSpPr>
            <a:grpSpLocks/>
          </p:cNvGrpSpPr>
          <p:nvPr/>
        </p:nvGrpSpPr>
        <p:grpSpPr bwMode="auto">
          <a:xfrm>
            <a:off x="2800350" y="2571750"/>
            <a:ext cx="1264444" cy="789385"/>
            <a:chOff x="2253" y="1938"/>
            <a:chExt cx="1248" cy="779"/>
          </a:xfrm>
        </p:grpSpPr>
        <p:sp>
          <p:nvSpPr>
            <p:cNvPr id="43" name="Freeform 21"/>
            <p:cNvSpPr>
              <a:spLocks noChangeArrowheads="1"/>
            </p:cNvSpPr>
            <p:nvPr/>
          </p:nvSpPr>
          <p:spPr bwMode="auto">
            <a:xfrm>
              <a:off x="2253" y="1938"/>
              <a:ext cx="1244" cy="27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71CCD4"/>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44" name="Freeform 22"/>
            <p:cNvSpPr>
              <a:spLocks noChangeArrowheads="1"/>
            </p:cNvSpPr>
            <p:nvPr/>
          </p:nvSpPr>
          <p:spPr bwMode="auto">
            <a:xfrm rot="10800000">
              <a:off x="2257" y="2441"/>
              <a:ext cx="1244"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F6AC14"/>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sp>
        <p:nvSpPr>
          <p:cNvPr id="27" name="Rectangle 3"/>
          <p:cNvSpPr>
            <a:spLocks noChangeArrowheads="1"/>
          </p:cNvSpPr>
          <p:nvPr/>
        </p:nvSpPr>
        <p:spPr bwMode="auto">
          <a:xfrm>
            <a:off x="1" y="113830"/>
            <a:ext cx="7162800"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000" b="1" dirty="0">
                <a:solidFill>
                  <a:srgbClr val="404040"/>
                </a:solidFill>
                <a:latin typeface="Tahoma" charset="0"/>
                <a:ea typeface="宋体" charset="0"/>
              </a:rPr>
              <a:t>The Family</a:t>
            </a:r>
            <a:endParaRPr lang="en-US" sz="3000" b="1" dirty="0">
              <a:solidFill>
                <a:srgbClr val="404040"/>
              </a:solidFill>
              <a:latin typeface="Tahoma" charset="0"/>
              <a:cs typeface="Tahoma" charset="0"/>
            </a:endParaRPr>
          </a:p>
        </p:txBody>
      </p:sp>
      <p:pic>
        <p:nvPicPr>
          <p:cNvPr id="3" name="Picture 2"/>
          <p:cNvPicPr>
            <a:picLocks noChangeAspect="1"/>
          </p:cNvPicPr>
          <p:nvPr/>
        </p:nvPicPr>
        <p:blipFill>
          <a:blip r:embed="rId3"/>
          <a:stretch>
            <a:fillRect/>
          </a:stretch>
        </p:blipFill>
        <p:spPr>
          <a:xfrm>
            <a:off x="3284385" y="1703586"/>
            <a:ext cx="403529" cy="349725"/>
          </a:xfrm>
          <a:prstGeom prst="rect">
            <a:avLst/>
          </a:prstGeom>
        </p:spPr>
      </p:pic>
      <p:sp>
        <p:nvSpPr>
          <p:cNvPr id="4" name="Slide Number Placeholder 3"/>
          <p:cNvSpPr>
            <a:spLocks noGrp="1"/>
          </p:cNvSpPr>
          <p:nvPr>
            <p:ph type="sldNum" sz="quarter" idx="10"/>
          </p:nvPr>
        </p:nvSpPr>
        <p:spPr/>
        <p:txBody>
          <a:bodyPr/>
          <a:lstStyle/>
          <a:p>
            <a:fld id="{2DD3475C-6592-4114-94ED-187383B86821}" type="slidenum">
              <a:rPr lang="en-US" smtClean="0"/>
              <a:pPr/>
              <a:t>36</a:t>
            </a:fld>
            <a:endParaRPr lang="en-US" dirty="0"/>
          </a:p>
        </p:txBody>
      </p:sp>
    </p:spTree>
    <p:extLst>
      <p:ext uri="{BB962C8B-B14F-4D97-AF65-F5344CB8AC3E}">
        <p14:creationId xmlns:p14="http://schemas.microsoft.com/office/powerpoint/2010/main" val="202745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700000">
            <a:off x="2561035" y="2064544"/>
            <a:ext cx="1784747" cy="1863329"/>
          </a:xfrm>
          <a:prstGeom prst="rect">
            <a:avLst/>
          </a:prstGeom>
          <a:noFill/>
          <a:ln w="76200"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grpSp>
        <p:nvGrpSpPr>
          <p:cNvPr id="24579" name="Group 1"/>
          <p:cNvGrpSpPr>
            <a:grpSpLocks/>
          </p:cNvGrpSpPr>
          <p:nvPr/>
        </p:nvGrpSpPr>
        <p:grpSpPr bwMode="auto">
          <a:xfrm>
            <a:off x="1644254" y="2400301"/>
            <a:ext cx="1126331" cy="1126331"/>
            <a:chOff x="2159000" y="3492500"/>
            <a:chExt cx="1501775" cy="1501775"/>
          </a:xfrm>
        </p:grpSpPr>
        <p:sp>
          <p:nvSpPr>
            <p:cNvPr id="24594"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82" name="Text Box 14"/>
            <p:cNvSpPr txBox="1">
              <a:spLocks noChangeArrowheads="1"/>
            </p:cNvSpPr>
            <p:nvPr/>
          </p:nvSpPr>
          <p:spPr bwMode="auto">
            <a:xfrm>
              <a:off x="2159000" y="4017963"/>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Husband</a:t>
              </a:r>
            </a:p>
          </p:txBody>
        </p:sp>
      </p:grpSp>
      <p:grpSp>
        <p:nvGrpSpPr>
          <p:cNvPr id="24580" name="Group 2"/>
          <p:cNvGrpSpPr>
            <a:grpSpLocks/>
          </p:cNvGrpSpPr>
          <p:nvPr/>
        </p:nvGrpSpPr>
        <p:grpSpPr bwMode="auto">
          <a:xfrm>
            <a:off x="4131469" y="2400301"/>
            <a:ext cx="1126331" cy="1126331"/>
            <a:chOff x="5475288" y="3492500"/>
            <a:chExt cx="1501775" cy="1501775"/>
          </a:xfrm>
        </p:grpSpPr>
        <p:sp>
          <p:nvSpPr>
            <p:cNvPr id="24592"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185" name="Text Box 17"/>
            <p:cNvSpPr txBox="1">
              <a:spLocks noChangeArrowheads="1"/>
            </p:cNvSpPr>
            <p:nvPr/>
          </p:nvSpPr>
          <p:spPr bwMode="auto">
            <a:xfrm>
              <a:off x="5494337" y="4017963"/>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Wife</a:t>
              </a:r>
            </a:p>
          </p:txBody>
        </p:sp>
      </p:grpSp>
      <p:grpSp>
        <p:nvGrpSpPr>
          <p:cNvPr id="24582" name="Group 20"/>
          <p:cNvGrpSpPr>
            <a:grpSpLocks/>
          </p:cNvGrpSpPr>
          <p:nvPr/>
        </p:nvGrpSpPr>
        <p:grpSpPr bwMode="auto">
          <a:xfrm rot="-5400000">
            <a:off x="2825354" y="2571750"/>
            <a:ext cx="1264444" cy="788194"/>
            <a:chOff x="2253" y="1938"/>
            <a:chExt cx="1248" cy="779"/>
          </a:xfrm>
        </p:grpSpPr>
        <p:sp>
          <p:nvSpPr>
            <p:cNvPr id="25" name="Freeform 21"/>
            <p:cNvSpPr>
              <a:spLocks noChangeArrowheads="1"/>
            </p:cNvSpPr>
            <p:nvPr/>
          </p:nvSpPr>
          <p:spPr bwMode="auto">
            <a:xfrm>
              <a:off x="2279" y="1922"/>
              <a:ext cx="1242" cy="279"/>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EA3332"/>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26" name="Freeform 22"/>
            <p:cNvSpPr>
              <a:spLocks noChangeArrowheads="1"/>
            </p:cNvSpPr>
            <p:nvPr/>
          </p:nvSpPr>
          <p:spPr bwMode="auto">
            <a:xfrm rot="10800000">
              <a:off x="2261" y="2440"/>
              <a:ext cx="1243" cy="27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ADC229"/>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nvGrpSpPr>
          <p:cNvPr id="24583" name="Group 26"/>
          <p:cNvGrpSpPr>
            <a:grpSpLocks/>
          </p:cNvGrpSpPr>
          <p:nvPr/>
        </p:nvGrpSpPr>
        <p:grpSpPr bwMode="auto">
          <a:xfrm>
            <a:off x="2914650" y="3731419"/>
            <a:ext cx="1143000" cy="1126331"/>
            <a:chOff x="3800475" y="1828800"/>
            <a:chExt cx="1524000" cy="1501775"/>
          </a:xfrm>
        </p:grpSpPr>
        <p:sp>
          <p:nvSpPr>
            <p:cNvPr id="24588" name="Oval 4"/>
            <p:cNvSpPr>
              <a:spLocks noChangeArrowheads="1"/>
            </p:cNvSpPr>
            <p:nvPr/>
          </p:nvSpPr>
          <p:spPr bwMode="auto">
            <a:xfrm>
              <a:off x="3800475" y="1828800"/>
              <a:ext cx="1501775" cy="1501775"/>
            </a:xfrm>
            <a:prstGeom prst="ellipse">
              <a:avLst/>
            </a:prstGeom>
            <a:solidFill>
              <a:srgbClr val="EA333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29" name="Text Box 10"/>
            <p:cNvSpPr txBox="1">
              <a:spLocks noChangeArrowheads="1"/>
            </p:cNvSpPr>
            <p:nvPr/>
          </p:nvSpPr>
          <p:spPr bwMode="auto">
            <a:xfrm>
              <a:off x="3800475" y="2339975"/>
              <a:ext cx="1524000" cy="47923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ea typeface="宋体" charset="0"/>
                  <a:cs typeface="宋体" charset="0"/>
                </a:rPr>
                <a:t>Children</a:t>
              </a:r>
            </a:p>
          </p:txBody>
        </p:sp>
      </p:grpSp>
      <p:grpSp>
        <p:nvGrpSpPr>
          <p:cNvPr id="24584" name="Group 20"/>
          <p:cNvGrpSpPr>
            <a:grpSpLocks/>
          </p:cNvGrpSpPr>
          <p:nvPr/>
        </p:nvGrpSpPr>
        <p:grpSpPr bwMode="auto">
          <a:xfrm>
            <a:off x="2800350" y="2571750"/>
            <a:ext cx="1264444" cy="789385"/>
            <a:chOff x="2253" y="1938"/>
            <a:chExt cx="1248" cy="779"/>
          </a:xfrm>
        </p:grpSpPr>
        <p:sp>
          <p:nvSpPr>
            <p:cNvPr id="43" name="Freeform 21"/>
            <p:cNvSpPr>
              <a:spLocks noChangeArrowheads="1"/>
            </p:cNvSpPr>
            <p:nvPr/>
          </p:nvSpPr>
          <p:spPr bwMode="auto">
            <a:xfrm>
              <a:off x="2253" y="1938"/>
              <a:ext cx="1244" cy="27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71CCD4"/>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44" name="Freeform 22"/>
            <p:cNvSpPr>
              <a:spLocks noChangeArrowheads="1"/>
            </p:cNvSpPr>
            <p:nvPr/>
          </p:nvSpPr>
          <p:spPr bwMode="auto">
            <a:xfrm rot="10800000">
              <a:off x="2257" y="2441"/>
              <a:ext cx="1244"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F6AC14"/>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sp>
        <p:nvSpPr>
          <p:cNvPr id="24" name="Rectangle 3"/>
          <p:cNvSpPr>
            <a:spLocks noChangeArrowheads="1"/>
          </p:cNvSpPr>
          <p:nvPr/>
        </p:nvSpPr>
        <p:spPr bwMode="auto">
          <a:xfrm>
            <a:off x="0" y="113830"/>
            <a:ext cx="7315199"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000" b="1" dirty="0">
                <a:solidFill>
                  <a:srgbClr val="404040"/>
                </a:solidFill>
                <a:latin typeface="Tahoma" charset="0"/>
                <a:ea typeface="宋体" charset="0"/>
              </a:rPr>
              <a:t>Heavenly Parent</a:t>
            </a:r>
            <a:endParaRPr lang="en-US" sz="3000" b="1" dirty="0">
              <a:solidFill>
                <a:srgbClr val="404040"/>
              </a:solidFill>
              <a:latin typeface="Tahoma" charset="0"/>
              <a:cs typeface="Tahoma" charset="0"/>
            </a:endParaRPr>
          </a:p>
        </p:txBody>
      </p:sp>
      <p:grpSp>
        <p:nvGrpSpPr>
          <p:cNvPr id="34" name="Group 5"/>
          <p:cNvGrpSpPr>
            <a:grpSpLocks/>
          </p:cNvGrpSpPr>
          <p:nvPr/>
        </p:nvGrpSpPr>
        <p:grpSpPr bwMode="auto">
          <a:xfrm>
            <a:off x="2914651" y="1085851"/>
            <a:ext cx="1126331" cy="1126331"/>
            <a:chOff x="3800475" y="1828800"/>
            <a:chExt cx="1501775" cy="1501775"/>
          </a:xfrm>
        </p:grpSpPr>
        <p:sp>
          <p:nvSpPr>
            <p:cNvPr id="35" name="Oval 4"/>
            <p:cNvSpPr>
              <a:spLocks noChangeArrowheads="1"/>
            </p:cNvSpPr>
            <p:nvPr/>
          </p:nvSpPr>
          <p:spPr bwMode="auto">
            <a:xfrm>
              <a:off x="3800475" y="1828800"/>
              <a:ext cx="1501775" cy="1501775"/>
            </a:xfrm>
            <a:prstGeom prst="ellipse">
              <a:avLst/>
            </a:prstGeom>
            <a:solidFill>
              <a:srgbClr val="ADC229"/>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36" name="Text Box 10"/>
            <p:cNvSpPr txBox="1">
              <a:spLocks noChangeArrowheads="1"/>
            </p:cNvSpPr>
            <p:nvPr/>
          </p:nvSpPr>
          <p:spPr bwMode="auto">
            <a:xfrm>
              <a:off x="4056060" y="2057400"/>
              <a:ext cx="990600" cy="556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God</a:t>
              </a:r>
            </a:p>
          </p:txBody>
        </p:sp>
      </p:grpSp>
      <p:pic>
        <p:nvPicPr>
          <p:cNvPr id="27" name="Picture 26"/>
          <p:cNvPicPr>
            <a:picLocks noChangeAspect="1"/>
          </p:cNvPicPr>
          <p:nvPr/>
        </p:nvPicPr>
        <p:blipFill>
          <a:blip r:embed="rId3"/>
          <a:stretch>
            <a:fillRect/>
          </a:stretch>
        </p:blipFill>
        <p:spPr>
          <a:xfrm>
            <a:off x="3284385" y="1703586"/>
            <a:ext cx="403529" cy="349725"/>
          </a:xfrm>
          <a:prstGeom prst="rect">
            <a:avLst/>
          </a:prstGeom>
        </p:spPr>
      </p:pic>
      <p:sp>
        <p:nvSpPr>
          <p:cNvPr id="3" name="Slide Number Placeholder 2"/>
          <p:cNvSpPr>
            <a:spLocks noGrp="1"/>
          </p:cNvSpPr>
          <p:nvPr>
            <p:ph type="sldNum" sz="quarter" idx="10"/>
          </p:nvPr>
        </p:nvSpPr>
        <p:spPr/>
        <p:txBody>
          <a:bodyPr/>
          <a:lstStyle/>
          <a:p>
            <a:fld id="{2DD3475C-6592-4114-94ED-187383B86821}" type="slidenum">
              <a:rPr lang="en-US" smtClean="0"/>
              <a:pPr/>
              <a:t>37</a:t>
            </a:fld>
            <a:endParaRPr lang="en-US" dirty="0"/>
          </a:p>
        </p:txBody>
      </p:sp>
      <p:sp>
        <p:nvSpPr>
          <p:cNvPr id="5" name="Rectangle 4"/>
          <p:cNvSpPr/>
          <p:nvPr/>
        </p:nvSpPr>
        <p:spPr>
          <a:xfrm>
            <a:off x="5283310" y="1039815"/>
            <a:ext cx="3565400" cy="461665"/>
          </a:xfrm>
          <a:prstGeom prst="rect">
            <a:avLst/>
          </a:prstGeom>
        </p:spPr>
        <p:txBody>
          <a:bodyPr wrap="none">
            <a:spAutoFit/>
          </a:bodyPr>
          <a:lstStyle/>
          <a:p>
            <a:pPr marL="0" indent="0">
              <a:spcBef>
                <a:spcPts val="0"/>
              </a:spcBef>
              <a:spcAft>
                <a:spcPts val="1650"/>
              </a:spcAft>
              <a:buClr>
                <a:srgbClr val="EA3332"/>
              </a:buClr>
              <a:defRPr/>
            </a:pPr>
            <a:r>
              <a:rPr lang="en-US" b="1" dirty="0">
                <a:solidFill>
                  <a:schemeClr val="tx1">
                    <a:lumMod val="75000"/>
                    <a:lumOff val="25000"/>
                  </a:schemeClr>
                </a:solidFill>
                <a:latin typeface="Tahoma" charset="0"/>
                <a:ea typeface="宋体" charset="0"/>
                <a:cs typeface="宋体" charset="0"/>
              </a:rPr>
              <a:t>4 Position Foundation</a:t>
            </a:r>
            <a:endParaRPr lang="en-US" b="1" dirty="0">
              <a:solidFill>
                <a:schemeClr val="tx1">
                  <a:lumMod val="75000"/>
                  <a:lumOff val="25000"/>
                </a:schemeClr>
              </a:solidFill>
              <a:latin typeface="Tahoma" charset="0"/>
              <a:ea typeface="宋体" charset="0"/>
              <a:cs typeface="宋体" charset="0"/>
            </a:endParaRPr>
          </a:p>
        </p:txBody>
      </p:sp>
      <p:pic>
        <p:nvPicPr>
          <p:cNvPr id="28" name="Picture 27"/>
          <p:cNvPicPr>
            <a:picLocks noChangeAspect="1"/>
          </p:cNvPicPr>
          <p:nvPr/>
        </p:nvPicPr>
        <p:blipFill>
          <a:blip r:embed="rId4"/>
          <a:stretch>
            <a:fillRect/>
          </a:stretch>
        </p:blipFill>
        <p:spPr>
          <a:xfrm>
            <a:off x="7554816" y="1649016"/>
            <a:ext cx="346689" cy="382308"/>
          </a:xfrm>
          <a:prstGeom prst="rect">
            <a:avLst/>
          </a:prstGeom>
        </p:spPr>
      </p:pic>
      <p:sp>
        <p:nvSpPr>
          <p:cNvPr id="6" name="Rectangle 5"/>
          <p:cNvSpPr/>
          <p:nvPr/>
        </p:nvSpPr>
        <p:spPr>
          <a:xfrm>
            <a:off x="5281938" y="1587640"/>
            <a:ext cx="3145782" cy="1938992"/>
          </a:xfrm>
          <a:prstGeom prst="rect">
            <a:avLst/>
          </a:prstGeom>
        </p:spPr>
        <p:txBody>
          <a:bodyPr wrap="square">
            <a:spAutoFit/>
          </a:bodyPr>
          <a:lstStyle/>
          <a:p>
            <a:pPr>
              <a:spcBef>
                <a:spcPts val="0"/>
              </a:spcBef>
              <a:spcAft>
                <a:spcPts val="1650"/>
              </a:spcAft>
              <a:buClr>
                <a:srgbClr val="EA3332"/>
              </a:buClr>
              <a:buFont typeface="Courier New" charset="0"/>
              <a:buChar char="►"/>
              <a:defRPr/>
            </a:pPr>
            <a:r>
              <a:rPr lang="en-US" b="1" dirty="0">
                <a:solidFill>
                  <a:schemeClr val="tx1">
                    <a:lumMod val="75000"/>
                    <a:lumOff val="25000"/>
                  </a:schemeClr>
                </a:solidFill>
                <a:latin typeface="Tahoma" charset="0"/>
                <a:ea typeface="宋体" charset="0"/>
                <a:cs typeface="宋体" charset="0"/>
              </a:rPr>
              <a:t>4 Realms of</a:t>
            </a:r>
            <a:br>
              <a:rPr lang="en-US" b="1" dirty="0">
                <a:solidFill>
                  <a:schemeClr val="tx1">
                    <a:lumMod val="75000"/>
                    <a:lumOff val="25000"/>
                  </a:schemeClr>
                </a:solidFill>
                <a:latin typeface="Tahoma" charset="0"/>
                <a:ea typeface="宋体" charset="0"/>
                <a:cs typeface="宋体" charset="0"/>
              </a:rPr>
            </a:br>
            <a:r>
              <a:rPr lang="en-US" b="1" dirty="0">
                <a:solidFill>
                  <a:schemeClr val="tx1">
                    <a:lumMod val="75000"/>
                    <a:lumOff val="25000"/>
                  </a:schemeClr>
                </a:solidFill>
                <a:latin typeface="Tahoma" charset="0"/>
                <a:ea typeface="宋体" charset="0"/>
                <a:cs typeface="宋体" charset="0"/>
              </a:rPr>
              <a:t>  </a:t>
            </a:r>
            <a:r>
              <a:rPr lang="en-US" dirty="0">
                <a:solidFill>
                  <a:schemeClr val="tx1">
                    <a:lumMod val="75000"/>
                    <a:lumOff val="25000"/>
                  </a:schemeClr>
                </a:solidFill>
                <a:latin typeface="Tahoma" charset="0"/>
                <a:ea typeface="宋体" charset="0"/>
                <a:cs typeface="宋体" charset="0"/>
              </a:rPr>
              <a:t>children’s</a:t>
            </a:r>
            <a:br>
              <a:rPr lang="en-US" dirty="0">
                <a:solidFill>
                  <a:schemeClr val="tx1">
                    <a:lumMod val="75000"/>
                    <a:lumOff val="25000"/>
                  </a:schemeClr>
                </a:solidFill>
                <a:latin typeface="Tahoma" charset="0"/>
                <a:ea typeface="宋体" charset="0"/>
                <a:cs typeface="宋体" charset="0"/>
              </a:rPr>
            </a:br>
            <a:r>
              <a:rPr lang="en-US" dirty="0">
                <a:solidFill>
                  <a:schemeClr val="tx1">
                    <a:lumMod val="75000"/>
                    <a:lumOff val="25000"/>
                  </a:schemeClr>
                </a:solidFill>
                <a:latin typeface="Tahoma" charset="0"/>
                <a:ea typeface="宋体" charset="0"/>
                <a:cs typeface="宋体" charset="0"/>
              </a:rPr>
              <a:t>  siblings’ </a:t>
            </a:r>
            <a:br>
              <a:rPr lang="en-US" dirty="0">
                <a:solidFill>
                  <a:schemeClr val="tx1">
                    <a:lumMod val="75000"/>
                    <a:lumOff val="25000"/>
                  </a:schemeClr>
                </a:solidFill>
                <a:latin typeface="Tahoma" charset="0"/>
                <a:ea typeface="宋体" charset="0"/>
                <a:cs typeface="宋体" charset="0"/>
              </a:rPr>
            </a:br>
            <a:r>
              <a:rPr lang="en-US" dirty="0">
                <a:solidFill>
                  <a:schemeClr val="tx1">
                    <a:lumMod val="75000"/>
                    <a:lumOff val="25000"/>
                  </a:schemeClr>
                </a:solidFill>
                <a:latin typeface="Tahoma" charset="0"/>
                <a:ea typeface="宋体" charset="0"/>
                <a:cs typeface="宋体" charset="0"/>
              </a:rPr>
              <a:t>  husband/wife’s </a:t>
            </a:r>
            <a:br>
              <a:rPr lang="en-US" dirty="0">
                <a:solidFill>
                  <a:schemeClr val="tx1">
                    <a:lumMod val="75000"/>
                    <a:lumOff val="25000"/>
                  </a:schemeClr>
                </a:solidFill>
                <a:latin typeface="Tahoma" charset="0"/>
                <a:ea typeface="宋体" charset="0"/>
                <a:cs typeface="宋体" charset="0"/>
              </a:rPr>
            </a:br>
            <a:r>
              <a:rPr lang="en-US" dirty="0">
                <a:solidFill>
                  <a:schemeClr val="tx1">
                    <a:lumMod val="75000"/>
                    <a:lumOff val="25000"/>
                  </a:schemeClr>
                </a:solidFill>
                <a:latin typeface="Tahoma" charset="0"/>
                <a:ea typeface="宋体" charset="0"/>
                <a:cs typeface="宋体" charset="0"/>
              </a:rPr>
              <a:t>  parents’ </a:t>
            </a:r>
            <a:endParaRPr lang="en-US" dirty="0">
              <a:solidFill>
                <a:schemeClr val="tx1">
                  <a:lumMod val="75000"/>
                  <a:lumOff val="25000"/>
                </a:schemeClr>
              </a:solidFill>
              <a:latin typeface="Tahoma" charset="0"/>
              <a:ea typeface="宋体" charset="0"/>
              <a:cs typeface="宋体" charset="0"/>
            </a:endParaRPr>
          </a:p>
        </p:txBody>
      </p:sp>
      <p:sp>
        <p:nvSpPr>
          <p:cNvPr id="7" name="Rectangle 6"/>
          <p:cNvSpPr/>
          <p:nvPr/>
        </p:nvSpPr>
        <p:spPr>
          <a:xfrm>
            <a:off x="5295359" y="3529701"/>
            <a:ext cx="3614451" cy="461665"/>
          </a:xfrm>
          <a:prstGeom prst="rect">
            <a:avLst/>
          </a:prstGeom>
        </p:spPr>
        <p:txBody>
          <a:bodyPr wrap="none">
            <a:spAutoFit/>
          </a:bodyPr>
          <a:lstStyle/>
          <a:p>
            <a:pPr>
              <a:spcBef>
                <a:spcPts val="0"/>
              </a:spcBef>
              <a:spcAft>
                <a:spcPts val="1650"/>
              </a:spcAft>
              <a:buClr>
                <a:srgbClr val="EA3332"/>
              </a:buClr>
              <a:buFont typeface="Courier New" charset="0"/>
              <a:buChar char="►"/>
              <a:defRPr/>
            </a:pPr>
            <a:r>
              <a:rPr lang="en-US" dirty="0">
                <a:solidFill>
                  <a:schemeClr val="tx1">
                    <a:lumMod val="75000"/>
                    <a:lumOff val="25000"/>
                  </a:schemeClr>
                </a:solidFill>
                <a:latin typeface="Tahoma" charset="0"/>
                <a:ea typeface="宋体" charset="0"/>
                <a:cs typeface="宋体" charset="0"/>
              </a:rPr>
              <a:t>Foundation of goodness</a:t>
            </a:r>
            <a:endParaRPr lang="en-US" dirty="0">
              <a:solidFill>
                <a:schemeClr val="tx1">
                  <a:lumMod val="75000"/>
                  <a:lumOff val="25000"/>
                </a:schemeClr>
              </a:solidFill>
              <a:latin typeface="Tahoma" charset="0"/>
              <a:ea typeface="宋体" charset="0"/>
              <a:cs typeface="宋体" charset="0"/>
            </a:endParaRPr>
          </a:p>
        </p:txBody>
      </p:sp>
    </p:spTree>
    <p:extLst>
      <p:ext uri="{BB962C8B-B14F-4D97-AF65-F5344CB8AC3E}">
        <p14:creationId xmlns:p14="http://schemas.microsoft.com/office/powerpoint/2010/main" val="116606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5635" y="446568"/>
            <a:ext cx="5294698" cy="4106382"/>
          </a:xfrm>
          <a:prstGeom prst="rect">
            <a:avLst/>
          </a:prstGeom>
        </p:spPr>
      </p:pic>
      <p:sp>
        <p:nvSpPr>
          <p:cNvPr id="5" name="TextBox 4"/>
          <p:cNvSpPr txBox="1"/>
          <p:nvPr/>
        </p:nvSpPr>
        <p:spPr>
          <a:xfrm>
            <a:off x="125313" y="0"/>
            <a:ext cx="3620322" cy="4801314"/>
          </a:xfrm>
          <a:prstGeom prst="rect">
            <a:avLst/>
          </a:prstGeom>
          <a:noFill/>
        </p:spPr>
        <p:txBody>
          <a:bodyPr wrap="square" rtlCol="0">
            <a:spAutoFit/>
          </a:bodyPr>
          <a:lstStyle/>
          <a:p>
            <a:endParaRPr lang="en-US" sz="1200" i="1" dirty="0">
              <a:solidFill>
                <a:schemeClr val="tx1"/>
              </a:solidFill>
            </a:endParaRPr>
          </a:p>
          <a:p>
            <a:r>
              <a:rPr lang="en-US" sz="2100" dirty="0">
                <a:solidFill>
                  <a:schemeClr val="tx1"/>
                </a:solidFill>
              </a:rPr>
              <a:t>“I invite you to enter into a transcendent state and prayerfully ask God, “What is the center of the universe?” The answer you hear will undoubtedly be, “the parent-child relationship.” Nothing is more important than the relationship between parent and child. This is because it defines the fundamental relationship between the creator God and human beings. </a:t>
            </a:r>
            <a:br>
              <a:rPr lang="en-US" sz="2100" dirty="0">
                <a:solidFill>
                  <a:schemeClr val="tx1"/>
                </a:solidFill>
              </a:rPr>
            </a:br>
            <a:r>
              <a:rPr lang="en-US" sz="2100" dirty="0">
                <a:solidFill>
                  <a:schemeClr val="tx1"/>
                </a:solidFill>
              </a:rPr>
              <a:t>(Messages of Peace pg.13)</a:t>
            </a:r>
          </a:p>
        </p:txBody>
      </p:sp>
      <p:sp>
        <p:nvSpPr>
          <p:cNvPr id="3" name="Slide Number Placeholder 2"/>
          <p:cNvSpPr>
            <a:spLocks noGrp="1"/>
          </p:cNvSpPr>
          <p:nvPr>
            <p:ph type="sldNum" sz="quarter" idx="12"/>
          </p:nvPr>
        </p:nvSpPr>
        <p:spPr/>
        <p:txBody>
          <a:bodyPr/>
          <a:lstStyle/>
          <a:p>
            <a:pPr>
              <a:defRPr/>
            </a:pPr>
            <a:fld id="{CA2498A4-D523-F748-A7F0-0215F525CC41}" type="slidenum">
              <a:rPr lang="en-US" smtClean="0"/>
              <a:pPr>
                <a:defRPr/>
              </a:pPr>
              <a:t>38</a:t>
            </a:fld>
            <a:endParaRPr lang="en-US" dirty="0"/>
          </a:p>
        </p:txBody>
      </p:sp>
    </p:spTree>
    <p:extLst>
      <p:ext uri="{BB962C8B-B14F-4D97-AF65-F5344CB8AC3E}">
        <p14:creationId xmlns:p14="http://schemas.microsoft.com/office/powerpoint/2010/main" val="417353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853526" y="420203"/>
            <a:ext cx="1412906" cy="1447800"/>
            <a:chOff x="3601265" y="1804871"/>
            <a:chExt cx="1883875" cy="1930400"/>
          </a:xfrm>
        </p:grpSpPr>
        <p:sp>
          <p:nvSpPr>
            <p:cNvPr id="3" name="Oval 4"/>
            <p:cNvSpPr>
              <a:spLocks noChangeArrowheads="1"/>
            </p:cNvSpPr>
            <p:nvPr/>
          </p:nvSpPr>
          <p:spPr bwMode="auto">
            <a:xfrm>
              <a:off x="3601265" y="1804871"/>
              <a:ext cx="1883875" cy="1930400"/>
            </a:xfrm>
            <a:prstGeom prst="ellipse">
              <a:avLst/>
            </a:pr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4" name="Text Box 10"/>
            <p:cNvSpPr txBox="1">
              <a:spLocks noChangeArrowheads="1"/>
            </p:cNvSpPr>
            <p:nvPr/>
          </p:nvSpPr>
          <p:spPr bwMode="auto">
            <a:xfrm>
              <a:off x="4056063" y="1905000"/>
              <a:ext cx="990600" cy="556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God</a:t>
              </a:r>
            </a:p>
          </p:txBody>
        </p:sp>
        <p:grpSp>
          <p:nvGrpSpPr>
            <p:cNvPr id="5" name="Group 3"/>
            <p:cNvGrpSpPr>
              <a:grpSpLocks/>
            </p:cNvGrpSpPr>
            <p:nvPr/>
          </p:nvGrpSpPr>
          <p:grpSpPr bwMode="auto">
            <a:xfrm>
              <a:off x="3951288" y="2478088"/>
              <a:ext cx="1204912" cy="569912"/>
              <a:chOff x="3951288" y="2674938"/>
              <a:chExt cx="1204912" cy="569912"/>
            </a:xfrm>
          </p:grpSpPr>
          <p:sp>
            <p:nvSpPr>
              <p:cNvPr id="6" name="Freeform 5"/>
              <p:cNvSpPr>
                <a:spLocks noChangeArrowheads="1"/>
              </p:cNvSpPr>
              <p:nvPr/>
            </p:nvSpPr>
            <p:spPr bwMode="auto">
              <a:xfrm>
                <a:off x="4392613" y="3143250"/>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 name="Oval 6"/>
              <p:cNvSpPr>
                <a:spLocks noChangeArrowheads="1"/>
              </p:cNvSpPr>
              <p:nvPr/>
            </p:nvSpPr>
            <p:spPr bwMode="auto">
              <a:xfrm>
                <a:off x="3951288" y="2703513"/>
                <a:ext cx="496888" cy="496888"/>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71CCD4"/>
                  </a:solidFill>
                </a:endParaRPr>
              </a:p>
            </p:txBody>
          </p:sp>
          <p:sp>
            <p:nvSpPr>
              <p:cNvPr id="8" name="Text Box 7"/>
              <p:cNvSpPr txBox="1">
                <a:spLocks noChangeArrowheads="1"/>
              </p:cNvSpPr>
              <p:nvPr/>
            </p:nvSpPr>
            <p:spPr bwMode="auto">
              <a:xfrm>
                <a:off x="3951288" y="2743201"/>
                <a:ext cx="493712"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err="1">
                    <a:solidFill>
                      <a:srgbClr val="FFFFFF"/>
                    </a:solidFill>
                    <a:latin typeface="Tahoma" charset="0"/>
                  </a:rPr>
                  <a:t>Int</a:t>
                </a:r>
                <a:endParaRPr lang="en-US" sz="1500" b="1" dirty="0">
                  <a:solidFill>
                    <a:srgbClr val="FFFFFF"/>
                  </a:solidFill>
                  <a:latin typeface="Tahoma" charset="0"/>
                </a:endParaRPr>
              </a:p>
            </p:txBody>
          </p:sp>
          <p:sp>
            <p:nvSpPr>
              <p:cNvPr id="9" name="Oval 8"/>
              <p:cNvSpPr>
                <a:spLocks noChangeArrowheads="1"/>
              </p:cNvSpPr>
              <p:nvPr/>
            </p:nvSpPr>
            <p:spPr bwMode="auto">
              <a:xfrm>
                <a:off x="4654550" y="2703513"/>
                <a:ext cx="496888" cy="496888"/>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10" name="Freeform 9"/>
              <p:cNvSpPr>
                <a:spLocks noChangeArrowheads="1"/>
              </p:cNvSpPr>
              <p:nvPr/>
            </p:nvSpPr>
            <p:spPr bwMode="auto">
              <a:xfrm rot="10800000">
                <a:off x="4397375" y="2674938"/>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11" name="Text Box 11"/>
              <p:cNvSpPr txBox="1">
                <a:spLocks noChangeArrowheads="1"/>
              </p:cNvSpPr>
              <p:nvPr/>
            </p:nvSpPr>
            <p:spPr bwMode="auto">
              <a:xfrm>
                <a:off x="4664075" y="2743201"/>
                <a:ext cx="492125"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Ext</a:t>
                </a:r>
              </a:p>
            </p:txBody>
          </p:sp>
        </p:grpSp>
      </p:grpSp>
      <p:grpSp>
        <p:nvGrpSpPr>
          <p:cNvPr id="30" name="Group 2"/>
          <p:cNvGrpSpPr>
            <a:grpSpLocks/>
          </p:cNvGrpSpPr>
          <p:nvPr/>
        </p:nvGrpSpPr>
        <p:grpSpPr bwMode="auto">
          <a:xfrm>
            <a:off x="5573368" y="889024"/>
            <a:ext cx="1126331" cy="1126331"/>
            <a:chOff x="5475288" y="3492500"/>
            <a:chExt cx="1501775" cy="1501775"/>
          </a:xfrm>
        </p:grpSpPr>
        <p:sp>
          <p:nvSpPr>
            <p:cNvPr id="31" name="Oval 16"/>
            <p:cNvSpPr>
              <a:spLocks noChangeArrowheads="1"/>
            </p:cNvSpPr>
            <p:nvPr/>
          </p:nvSpPr>
          <p:spPr bwMode="auto">
            <a:xfrm>
              <a:off x="5475288" y="3492500"/>
              <a:ext cx="1501775" cy="1501775"/>
            </a:xfrm>
            <a:prstGeom prst="ellipse">
              <a:avLst/>
            </a:prstGeom>
            <a:solidFill>
              <a:schemeClr val="accent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32" name="Text Box 17"/>
            <p:cNvSpPr txBox="1">
              <a:spLocks noChangeArrowheads="1"/>
            </p:cNvSpPr>
            <p:nvPr/>
          </p:nvSpPr>
          <p:spPr bwMode="auto">
            <a:xfrm>
              <a:off x="5485605" y="4011039"/>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Energy</a:t>
              </a:r>
            </a:p>
          </p:txBody>
        </p:sp>
      </p:grpSp>
      <p:sp>
        <p:nvSpPr>
          <p:cNvPr id="34" name="Freeform 21"/>
          <p:cNvSpPr>
            <a:spLocks noChangeArrowheads="1"/>
          </p:cNvSpPr>
          <p:nvPr/>
        </p:nvSpPr>
        <p:spPr bwMode="auto">
          <a:xfrm rot="1754618">
            <a:off x="5141401" y="570327"/>
            <a:ext cx="703674" cy="341432"/>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43" name="Text Box 17"/>
          <p:cNvSpPr txBox="1">
            <a:spLocks noChangeArrowheads="1"/>
          </p:cNvSpPr>
          <p:nvPr/>
        </p:nvSpPr>
        <p:spPr bwMode="auto">
          <a:xfrm>
            <a:off x="3996814" y="1371343"/>
            <a:ext cx="1110853" cy="34852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M/F</a:t>
            </a:r>
          </a:p>
        </p:txBody>
      </p:sp>
      <p:sp>
        <p:nvSpPr>
          <p:cNvPr id="44" name="Text Box 2"/>
          <p:cNvSpPr txBox="1">
            <a:spLocks noChangeArrowheads="1"/>
          </p:cNvSpPr>
          <p:nvPr/>
        </p:nvSpPr>
        <p:spPr bwMode="auto">
          <a:xfrm>
            <a:off x="4806377" y="182559"/>
            <a:ext cx="2291902" cy="3478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marL="355600" indent="-35560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1pPr>
            <a:lvl2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2pPr>
            <a:lvl3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3pPr>
            <a:lvl4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4pPr>
            <a:lvl5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9pPr>
          </a:lstStyle>
          <a:p>
            <a:pPr marL="0" indent="0" algn="ctr">
              <a:spcBef>
                <a:spcPts val="0"/>
              </a:spcBef>
              <a:spcAft>
                <a:spcPts val="1650"/>
              </a:spcAft>
              <a:buClr>
                <a:srgbClr val="EA3332"/>
              </a:buClr>
              <a:defRPr/>
            </a:pPr>
            <a:r>
              <a:rPr lang="en-US" sz="1800" dirty="0">
                <a:solidFill>
                  <a:schemeClr val="tx1">
                    <a:lumMod val="75000"/>
                    <a:lumOff val="25000"/>
                  </a:schemeClr>
                </a:solidFill>
                <a:latin typeface="Tahoma" charset="0"/>
                <a:ea typeface="宋体" charset="0"/>
                <a:cs typeface="宋体" charset="0"/>
              </a:rPr>
              <a:t>Invisible Origin</a:t>
            </a:r>
          </a:p>
        </p:txBody>
      </p:sp>
      <p:sp>
        <p:nvSpPr>
          <p:cNvPr id="12" name="Slide Number Placeholder 11"/>
          <p:cNvSpPr>
            <a:spLocks noGrp="1"/>
          </p:cNvSpPr>
          <p:nvPr>
            <p:ph type="sldNum" sz="quarter" idx="12"/>
          </p:nvPr>
        </p:nvSpPr>
        <p:spPr/>
        <p:txBody>
          <a:bodyPr/>
          <a:lstStyle/>
          <a:p>
            <a:pPr>
              <a:defRPr/>
            </a:pPr>
            <a:fld id="{CA2498A4-D523-F748-A7F0-0215F525CC41}" type="slidenum">
              <a:rPr lang="en-US" smtClean="0"/>
              <a:pPr>
                <a:defRPr/>
              </a:pPr>
              <a:t>39</a:t>
            </a:fld>
            <a:endParaRPr lang="en-US" dirty="0"/>
          </a:p>
        </p:txBody>
      </p:sp>
    </p:spTree>
    <p:extLst>
      <p:ext uri="{BB962C8B-B14F-4D97-AF65-F5344CB8AC3E}">
        <p14:creationId xmlns:p14="http://schemas.microsoft.com/office/powerpoint/2010/main" val="356442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895350"/>
            <a:ext cx="8077200" cy="954107"/>
          </a:xfrm>
          <a:prstGeom prst="rect">
            <a:avLst/>
          </a:prstGeom>
          <a:noFill/>
        </p:spPr>
        <p:txBody>
          <a:bodyPr wrap="square">
            <a:spAutoFit/>
          </a:bodyPr>
          <a:lstStyle/>
          <a:p>
            <a:pPr marL="514350" indent="-514350">
              <a:buAutoNum type="arabicParenR"/>
              <a:defRPr/>
            </a:pPr>
            <a:r>
              <a:rPr lang="en-US" sz="2800" b="1" dirty="0">
                <a:solidFill>
                  <a:schemeClr val="tx1"/>
                </a:solidFill>
                <a:latin typeface="Tahoma"/>
                <a:cs typeface="Tahoma"/>
              </a:rPr>
              <a:t>Life’s most critical questions</a:t>
            </a:r>
          </a:p>
          <a:p>
            <a:pPr>
              <a:defRPr/>
            </a:pPr>
            <a:r>
              <a:rPr lang="en-US" sz="2800" dirty="0">
                <a:solidFill>
                  <a:schemeClr val="tx1"/>
                </a:solidFill>
                <a:latin typeface="Tahoma"/>
                <a:cs typeface="Tahoma"/>
              </a:rPr>
              <a:t>     An Overview of the Divine Principle</a:t>
            </a:r>
          </a:p>
        </p:txBody>
      </p:sp>
      <p:sp>
        <p:nvSpPr>
          <p:cNvPr id="8" name="TextBox 7"/>
          <p:cNvSpPr txBox="1"/>
          <p:nvPr/>
        </p:nvSpPr>
        <p:spPr>
          <a:xfrm>
            <a:off x="609600" y="2190750"/>
            <a:ext cx="7848600" cy="1815882"/>
          </a:xfrm>
          <a:prstGeom prst="rect">
            <a:avLst/>
          </a:prstGeom>
          <a:noFill/>
        </p:spPr>
        <p:txBody>
          <a:bodyPr wrap="square">
            <a:spAutoFit/>
          </a:bodyPr>
          <a:lstStyle/>
          <a:p>
            <a:pPr>
              <a:defRPr/>
            </a:pPr>
            <a:r>
              <a:rPr lang="en-US" sz="2800" b="1" dirty="0">
                <a:solidFill>
                  <a:schemeClr val="tx1"/>
                </a:solidFill>
                <a:latin typeface="Tahoma"/>
                <a:cs typeface="Tahoma"/>
              </a:rPr>
              <a:t>2) The story behind the Family Federation   </a:t>
            </a:r>
          </a:p>
          <a:p>
            <a:pPr>
              <a:defRPr/>
            </a:pPr>
            <a:r>
              <a:rPr lang="en-US" sz="2800" b="1" dirty="0">
                <a:solidFill>
                  <a:schemeClr val="tx1"/>
                </a:solidFill>
                <a:latin typeface="Tahoma"/>
                <a:cs typeface="Tahoma"/>
              </a:rPr>
              <a:t>     and the Blessing Movement</a:t>
            </a:r>
            <a:br>
              <a:rPr lang="en-US" sz="2800" b="1" dirty="0">
                <a:solidFill>
                  <a:schemeClr val="tx1"/>
                </a:solidFill>
                <a:latin typeface="Tahoma"/>
                <a:cs typeface="Tahoma"/>
              </a:rPr>
            </a:br>
            <a:r>
              <a:rPr lang="en-US" sz="2800" b="1" dirty="0">
                <a:solidFill>
                  <a:schemeClr val="tx1"/>
                </a:solidFill>
                <a:latin typeface="Tahoma"/>
                <a:cs typeface="Tahoma"/>
              </a:rPr>
              <a:t>     </a:t>
            </a:r>
            <a:r>
              <a:rPr lang="en-US" sz="2800" dirty="0">
                <a:solidFill>
                  <a:schemeClr val="tx1"/>
                </a:solidFill>
                <a:latin typeface="Tahoma"/>
                <a:cs typeface="Tahoma"/>
              </a:rPr>
              <a:t>Rev and Mrs. Sun Myung Moon</a:t>
            </a:r>
          </a:p>
          <a:p>
            <a:pPr>
              <a:defRPr/>
            </a:pPr>
            <a:endParaRPr lang="en-US" sz="2800" b="1" dirty="0">
              <a:solidFill>
                <a:schemeClr val="tx1"/>
              </a:solidFill>
              <a:latin typeface="Tahoma"/>
              <a:cs typeface="Tahoma"/>
            </a:endParaRPr>
          </a:p>
        </p:txBody>
      </p:sp>
      <p:sp>
        <p:nvSpPr>
          <p:cNvPr id="2" name="Slide Number Placeholder 1"/>
          <p:cNvSpPr>
            <a:spLocks noGrp="1"/>
          </p:cNvSpPr>
          <p:nvPr>
            <p:ph type="sldNum" sz="quarter" idx="12"/>
          </p:nvPr>
        </p:nvSpPr>
        <p:spPr/>
        <p:txBody>
          <a:bodyPr/>
          <a:lstStyle/>
          <a:p>
            <a:pPr>
              <a:defRPr/>
            </a:pPr>
            <a:fld id="{CA2498A4-D523-F748-A7F0-0215F525CC41}" type="slidenum">
              <a:rPr lang="en-US" smtClean="0"/>
              <a:pPr>
                <a:defRPr/>
              </a:pPr>
              <a:t>4</a:t>
            </a:fld>
            <a:endParaRPr lang="en-US" dirty="0"/>
          </a:p>
        </p:txBody>
      </p:sp>
    </p:spTree>
    <p:extLst>
      <p:ext uri="{BB962C8B-B14F-4D97-AF65-F5344CB8AC3E}">
        <p14:creationId xmlns:p14="http://schemas.microsoft.com/office/powerpoint/2010/main" val="97085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853526" y="420203"/>
            <a:ext cx="1412906" cy="1447800"/>
            <a:chOff x="3601265" y="1804871"/>
            <a:chExt cx="1883875" cy="1930400"/>
          </a:xfrm>
        </p:grpSpPr>
        <p:sp>
          <p:nvSpPr>
            <p:cNvPr id="3" name="Oval 4"/>
            <p:cNvSpPr>
              <a:spLocks noChangeArrowheads="1"/>
            </p:cNvSpPr>
            <p:nvPr/>
          </p:nvSpPr>
          <p:spPr bwMode="auto">
            <a:xfrm>
              <a:off x="3601265" y="1804871"/>
              <a:ext cx="1883875" cy="1930400"/>
            </a:xfrm>
            <a:prstGeom prst="ellipse">
              <a:avLst/>
            </a:pr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4" name="Text Box 10"/>
            <p:cNvSpPr txBox="1">
              <a:spLocks noChangeArrowheads="1"/>
            </p:cNvSpPr>
            <p:nvPr/>
          </p:nvSpPr>
          <p:spPr bwMode="auto">
            <a:xfrm>
              <a:off x="4056063" y="1905000"/>
              <a:ext cx="990600" cy="556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God</a:t>
              </a:r>
            </a:p>
          </p:txBody>
        </p:sp>
        <p:grpSp>
          <p:nvGrpSpPr>
            <p:cNvPr id="5" name="Group 3"/>
            <p:cNvGrpSpPr>
              <a:grpSpLocks/>
            </p:cNvGrpSpPr>
            <p:nvPr/>
          </p:nvGrpSpPr>
          <p:grpSpPr bwMode="auto">
            <a:xfrm>
              <a:off x="3951288" y="2478088"/>
              <a:ext cx="1204912" cy="569912"/>
              <a:chOff x="3951288" y="2674938"/>
              <a:chExt cx="1204912" cy="569912"/>
            </a:xfrm>
          </p:grpSpPr>
          <p:sp>
            <p:nvSpPr>
              <p:cNvPr id="6" name="Freeform 5"/>
              <p:cNvSpPr>
                <a:spLocks noChangeArrowheads="1"/>
              </p:cNvSpPr>
              <p:nvPr/>
            </p:nvSpPr>
            <p:spPr bwMode="auto">
              <a:xfrm>
                <a:off x="4392613" y="3143250"/>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 name="Oval 6"/>
              <p:cNvSpPr>
                <a:spLocks noChangeArrowheads="1"/>
              </p:cNvSpPr>
              <p:nvPr/>
            </p:nvSpPr>
            <p:spPr bwMode="auto">
              <a:xfrm>
                <a:off x="3951288" y="2703513"/>
                <a:ext cx="496888" cy="496888"/>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71CCD4"/>
                  </a:solidFill>
                </a:endParaRPr>
              </a:p>
            </p:txBody>
          </p:sp>
          <p:sp>
            <p:nvSpPr>
              <p:cNvPr id="8" name="Text Box 7"/>
              <p:cNvSpPr txBox="1">
                <a:spLocks noChangeArrowheads="1"/>
              </p:cNvSpPr>
              <p:nvPr/>
            </p:nvSpPr>
            <p:spPr bwMode="auto">
              <a:xfrm>
                <a:off x="3951288" y="2743201"/>
                <a:ext cx="493712"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err="1">
                    <a:solidFill>
                      <a:srgbClr val="FFFFFF"/>
                    </a:solidFill>
                    <a:latin typeface="Tahoma" charset="0"/>
                  </a:rPr>
                  <a:t>Int</a:t>
                </a:r>
                <a:endParaRPr lang="en-US" sz="1500" b="1" dirty="0">
                  <a:solidFill>
                    <a:srgbClr val="FFFFFF"/>
                  </a:solidFill>
                  <a:latin typeface="Tahoma" charset="0"/>
                </a:endParaRPr>
              </a:p>
            </p:txBody>
          </p:sp>
          <p:sp>
            <p:nvSpPr>
              <p:cNvPr id="9" name="Oval 8"/>
              <p:cNvSpPr>
                <a:spLocks noChangeArrowheads="1"/>
              </p:cNvSpPr>
              <p:nvPr/>
            </p:nvSpPr>
            <p:spPr bwMode="auto">
              <a:xfrm>
                <a:off x="4654550" y="2703513"/>
                <a:ext cx="496888" cy="496888"/>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10" name="Freeform 9"/>
              <p:cNvSpPr>
                <a:spLocks noChangeArrowheads="1"/>
              </p:cNvSpPr>
              <p:nvPr/>
            </p:nvSpPr>
            <p:spPr bwMode="auto">
              <a:xfrm rot="10800000">
                <a:off x="4397375" y="2674938"/>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11" name="Text Box 11"/>
              <p:cNvSpPr txBox="1">
                <a:spLocks noChangeArrowheads="1"/>
              </p:cNvSpPr>
              <p:nvPr/>
            </p:nvSpPr>
            <p:spPr bwMode="auto">
              <a:xfrm>
                <a:off x="4664075" y="2743201"/>
                <a:ext cx="492125"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Ext</a:t>
                </a:r>
              </a:p>
            </p:txBody>
          </p:sp>
        </p:grpSp>
      </p:grpSp>
      <p:grpSp>
        <p:nvGrpSpPr>
          <p:cNvPr id="12" name="Group 2"/>
          <p:cNvGrpSpPr>
            <a:grpSpLocks/>
          </p:cNvGrpSpPr>
          <p:nvPr/>
        </p:nvGrpSpPr>
        <p:grpSpPr bwMode="auto">
          <a:xfrm>
            <a:off x="2432498" y="890993"/>
            <a:ext cx="1126331" cy="1126331"/>
            <a:chOff x="5475288" y="3492500"/>
            <a:chExt cx="1501775" cy="1501775"/>
          </a:xfrm>
        </p:grpSpPr>
        <p:sp>
          <p:nvSpPr>
            <p:cNvPr id="13" name="Oval 16"/>
            <p:cNvSpPr>
              <a:spLocks noChangeArrowheads="1"/>
            </p:cNvSpPr>
            <p:nvPr/>
          </p:nvSpPr>
          <p:spPr bwMode="auto">
            <a:xfrm>
              <a:off x="5475288" y="3492500"/>
              <a:ext cx="1501775" cy="1501775"/>
            </a:xfrm>
            <a:prstGeom prst="ellipse">
              <a:avLst/>
            </a:pr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14" name="Text Box 17"/>
            <p:cNvSpPr txBox="1">
              <a:spLocks noChangeArrowheads="1"/>
            </p:cNvSpPr>
            <p:nvPr/>
          </p:nvSpPr>
          <p:spPr bwMode="auto">
            <a:xfrm>
              <a:off x="5485605" y="4158136"/>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M/W</a:t>
              </a:r>
            </a:p>
          </p:txBody>
        </p:sp>
      </p:grpSp>
      <p:grpSp>
        <p:nvGrpSpPr>
          <p:cNvPr id="15" name="Group 2"/>
          <p:cNvGrpSpPr>
            <a:grpSpLocks/>
          </p:cNvGrpSpPr>
          <p:nvPr/>
        </p:nvGrpSpPr>
        <p:grpSpPr bwMode="auto">
          <a:xfrm>
            <a:off x="6691959" y="2142587"/>
            <a:ext cx="1126331" cy="1126331"/>
            <a:chOff x="5475288" y="3492500"/>
            <a:chExt cx="1501775" cy="1501775"/>
          </a:xfrm>
        </p:grpSpPr>
        <p:sp>
          <p:nvSpPr>
            <p:cNvPr id="16" name="Oval 16"/>
            <p:cNvSpPr>
              <a:spLocks noChangeArrowheads="1"/>
            </p:cNvSpPr>
            <p:nvPr/>
          </p:nvSpPr>
          <p:spPr bwMode="auto">
            <a:xfrm>
              <a:off x="5475288" y="3492500"/>
              <a:ext cx="1501775" cy="1501775"/>
            </a:xfrm>
            <a:prstGeom prst="ellipse">
              <a:avLst/>
            </a:prstGeom>
            <a:solidFill>
              <a:schemeClr val="tx1">
                <a:lumMod val="65000"/>
                <a:lumOff val="3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17" name="Text Box 17"/>
            <p:cNvSpPr txBox="1">
              <a:spLocks noChangeArrowheads="1"/>
            </p:cNvSpPr>
            <p:nvPr/>
          </p:nvSpPr>
          <p:spPr bwMode="auto">
            <a:xfrm>
              <a:off x="5485605" y="4011039"/>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Particles</a:t>
              </a:r>
            </a:p>
          </p:txBody>
        </p:sp>
      </p:grpSp>
      <p:grpSp>
        <p:nvGrpSpPr>
          <p:cNvPr id="18" name="Group 2"/>
          <p:cNvGrpSpPr>
            <a:grpSpLocks/>
          </p:cNvGrpSpPr>
          <p:nvPr/>
        </p:nvGrpSpPr>
        <p:grpSpPr bwMode="auto">
          <a:xfrm>
            <a:off x="5573368" y="3396150"/>
            <a:ext cx="1126331" cy="1126331"/>
            <a:chOff x="5475288" y="3492500"/>
            <a:chExt cx="1501775" cy="1501775"/>
          </a:xfrm>
        </p:grpSpPr>
        <p:sp>
          <p:nvSpPr>
            <p:cNvPr id="19" name="Oval 16"/>
            <p:cNvSpPr>
              <a:spLocks noChangeArrowheads="1"/>
            </p:cNvSpPr>
            <p:nvPr/>
          </p:nvSpPr>
          <p:spPr bwMode="auto">
            <a:xfrm>
              <a:off x="5475288" y="3492500"/>
              <a:ext cx="1501775" cy="1501775"/>
            </a:xfrm>
            <a:prstGeom prst="ellipse">
              <a:avLst/>
            </a:prstGeom>
            <a:solidFill>
              <a:schemeClr val="tx1">
                <a:lumMod val="65000"/>
                <a:lumOff val="3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20" name="Text Box 17"/>
            <p:cNvSpPr txBox="1">
              <a:spLocks noChangeArrowheads="1"/>
            </p:cNvSpPr>
            <p:nvPr/>
          </p:nvSpPr>
          <p:spPr bwMode="auto">
            <a:xfrm>
              <a:off x="5485605" y="4011039"/>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Atoms</a:t>
              </a:r>
            </a:p>
          </p:txBody>
        </p:sp>
      </p:grpSp>
      <p:grpSp>
        <p:nvGrpSpPr>
          <p:cNvPr id="21" name="Group 2"/>
          <p:cNvGrpSpPr>
            <a:grpSpLocks/>
          </p:cNvGrpSpPr>
          <p:nvPr/>
        </p:nvGrpSpPr>
        <p:grpSpPr bwMode="auto">
          <a:xfrm>
            <a:off x="3996814" y="3673748"/>
            <a:ext cx="1126331" cy="1126331"/>
            <a:chOff x="5475288" y="3492500"/>
            <a:chExt cx="1501775" cy="1501775"/>
          </a:xfrm>
          <a:solidFill>
            <a:schemeClr val="tx1">
              <a:lumMod val="65000"/>
              <a:lumOff val="35000"/>
            </a:schemeClr>
          </a:solidFill>
        </p:grpSpPr>
        <p:sp>
          <p:nvSpPr>
            <p:cNvPr id="22" name="Oval 16"/>
            <p:cNvSpPr>
              <a:spLocks noChangeArrowheads="1"/>
            </p:cNvSpPr>
            <p:nvPr/>
          </p:nvSpPr>
          <p:spPr bwMode="auto">
            <a:xfrm>
              <a:off x="5475288" y="3492500"/>
              <a:ext cx="1501775" cy="150177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23" name="Text Box 17"/>
            <p:cNvSpPr txBox="1">
              <a:spLocks noChangeArrowheads="1"/>
            </p:cNvSpPr>
            <p:nvPr/>
          </p:nvSpPr>
          <p:spPr bwMode="auto">
            <a:xfrm>
              <a:off x="5534549" y="4011039"/>
              <a:ext cx="1432194" cy="464695"/>
            </a:xfrm>
            <a:prstGeom prst="rect">
              <a:avLst/>
            </a:prstGeom>
            <a:gr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Mol.</a:t>
              </a:r>
            </a:p>
          </p:txBody>
        </p:sp>
      </p:grpSp>
      <p:grpSp>
        <p:nvGrpSpPr>
          <p:cNvPr id="24" name="Group 2"/>
          <p:cNvGrpSpPr>
            <a:grpSpLocks/>
          </p:cNvGrpSpPr>
          <p:nvPr/>
        </p:nvGrpSpPr>
        <p:grpSpPr bwMode="auto">
          <a:xfrm>
            <a:off x="2420260" y="3390307"/>
            <a:ext cx="1126331" cy="1126331"/>
            <a:chOff x="5475288" y="3492500"/>
            <a:chExt cx="1501775" cy="1501775"/>
          </a:xfrm>
        </p:grpSpPr>
        <p:sp>
          <p:nvSpPr>
            <p:cNvPr id="25" name="Oval 16"/>
            <p:cNvSpPr>
              <a:spLocks noChangeArrowheads="1"/>
            </p:cNvSpPr>
            <p:nvPr/>
          </p:nvSpPr>
          <p:spPr bwMode="auto">
            <a:xfrm>
              <a:off x="5475288" y="3492500"/>
              <a:ext cx="1501775" cy="1501775"/>
            </a:xfrm>
            <a:prstGeom prst="ellipse">
              <a:avLst/>
            </a:prstGeom>
            <a:solidFill>
              <a:srgbClr val="00B05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26" name="Text Box 17"/>
            <p:cNvSpPr txBox="1">
              <a:spLocks noChangeArrowheads="1"/>
            </p:cNvSpPr>
            <p:nvPr/>
          </p:nvSpPr>
          <p:spPr bwMode="auto">
            <a:xfrm>
              <a:off x="5485605" y="4011039"/>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Plants</a:t>
              </a:r>
            </a:p>
          </p:txBody>
        </p:sp>
      </p:grpSp>
      <p:grpSp>
        <p:nvGrpSpPr>
          <p:cNvPr id="27" name="Group 2"/>
          <p:cNvGrpSpPr>
            <a:grpSpLocks/>
          </p:cNvGrpSpPr>
          <p:nvPr/>
        </p:nvGrpSpPr>
        <p:grpSpPr bwMode="auto">
          <a:xfrm>
            <a:off x="1313642" y="2140650"/>
            <a:ext cx="1126331" cy="1126331"/>
            <a:chOff x="5475288" y="3492500"/>
            <a:chExt cx="1501775" cy="1501775"/>
          </a:xfrm>
        </p:grpSpPr>
        <p:sp>
          <p:nvSpPr>
            <p:cNvPr id="28" name="Oval 16"/>
            <p:cNvSpPr>
              <a:spLocks noChangeArrowheads="1"/>
            </p:cNvSpPr>
            <p:nvPr/>
          </p:nvSpPr>
          <p:spPr bwMode="auto">
            <a:xfrm>
              <a:off x="5475288" y="3492500"/>
              <a:ext cx="1501775" cy="1501775"/>
            </a:xfrm>
            <a:prstGeom prst="ellipse">
              <a:avLst/>
            </a:pr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29" name="Text Box 17"/>
            <p:cNvSpPr txBox="1">
              <a:spLocks noChangeArrowheads="1"/>
            </p:cNvSpPr>
            <p:nvPr/>
          </p:nvSpPr>
          <p:spPr bwMode="auto">
            <a:xfrm>
              <a:off x="5485605" y="4011039"/>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Animals</a:t>
              </a:r>
            </a:p>
          </p:txBody>
        </p:sp>
      </p:grpSp>
      <p:grpSp>
        <p:nvGrpSpPr>
          <p:cNvPr id="30" name="Group 2"/>
          <p:cNvGrpSpPr>
            <a:grpSpLocks/>
          </p:cNvGrpSpPr>
          <p:nvPr/>
        </p:nvGrpSpPr>
        <p:grpSpPr bwMode="auto">
          <a:xfrm>
            <a:off x="5573368" y="889024"/>
            <a:ext cx="1126331" cy="1126331"/>
            <a:chOff x="5475288" y="3492500"/>
            <a:chExt cx="1501775" cy="1501775"/>
          </a:xfrm>
        </p:grpSpPr>
        <p:sp>
          <p:nvSpPr>
            <p:cNvPr id="31" name="Oval 16"/>
            <p:cNvSpPr>
              <a:spLocks noChangeArrowheads="1"/>
            </p:cNvSpPr>
            <p:nvPr/>
          </p:nvSpPr>
          <p:spPr bwMode="auto">
            <a:xfrm>
              <a:off x="5475288" y="3492500"/>
              <a:ext cx="1501775" cy="1501775"/>
            </a:xfrm>
            <a:prstGeom prst="ellipse">
              <a:avLst/>
            </a:prstGeom>
            <a:solidFill>
              <a:schemeClr val="accent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32" name="Text Box 17"/>
            <p:cNvSpPr txBox="1">
              <a:spLocks noChangeArrowheads="1"/>
            </p:cNvSpPr>
            <p:nvPr/>
          </p:nvSpPr>
          <p:spPr bwMode="auto">
            <a:xfrm>
              <a:off x="5485605" y="4011039"/>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Energy</a:t>
              </a:r>
            </a:p>
          </p:txBody>
        </p:sp>
      </p:grpSp>
      <p:sp>
        <p:nvSpPr>
          <p:cNvPr id="34" name="Freeform 21"/>
          <p:cNvSpPr>
            <a:spLocks noChangeArrowheads="1"/>
          </p:cNvSpPr>
          <p:nvPr/>
        </p:nvSpPr>
        <p:spPr bwMode="auto">
          <a:xfrm rot="1754618">
            <a:off x="5141401" y="570327"/>
            <a:ext cx="703674" cy="341432"/>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35" name="Freeform 21"/>
          <p:cNvSpPr>
            <a:spLocks noChangeArrowheads="1"/>
          </p:cNvSpPr>
          <p:nvPr/>
        </p:nvSpPr>
        <p:spPr bwMode="auto">
          <a:xfrm rot="3483160">
            <a:off x="6701509" y="1570713"/>
            <a:ext cx="703674" cy="341432"/>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36" name="Freeform 21"/>
          <p:cNvSpPr>
            <a:spLocks noChangeArrowheads="1"/>
          </p:cNvSpPr>
          <p:nvPr/>
        </p:nvSpPr>
        <p:spPr bwMode="auto">
          <a:xfrm rot="8010215">
            <a:off x="6736510" y="3503032"/>
            <a:ext cx="703674" cy="341432"/>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37" name="Freeform 21"/>
          <p:cNvSpPr>
            <a:spLocks noChangeArrowheads="1"/>
          </p:cNvSpPr>
          <p:nvPr/>
        </p:nvSpPr>
        <p:spPr bwMode="auto">
          <a:xfrm rot="10557369">
            <a:off x="5141401" y="4435560"/>
            <a:ext cx="703674" cy="341432"/>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38" name="Freeform 21"/>
          <p:cNvSpPr>
            <a:spLocks noChangeArrowheads="1"/>
          </p:cNvSpPr>
          <p:nvPr/>
        </p:nvSpPr>
        <p:spPr bwMode="auto">
          <a:xfrm rot="12029057">
            <a:off x="3324326" y="4435560"/>
            <a:ext cx="703674" cy="341432"/>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39" name="Freeform 21"/>
          <p:cNvSpPr>
            <a:spLocks noChangeArrowheads="1"/>
          </p:cNvSpPr>
          <p:nvPr/>
        </p:nvSpPr>
        <p:spPr bwMode="auto">
          <a:xfrm rot="13739376">
            <a:off x="1700988" y="3473779"/>
            <a:ext cx="703674" cy="341432"/>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40" name="Freeform 21"/>
          <p:cNvSpPr>
            <a:spLocks noChangeArrowheads="1"/>
          </p:cNvSpPr>
          <p:nvPr/>
        </p:nvSpPr>
        <p:spPr bwMode="auto">
          <a:xfrm rot="18465371">
            <a:off x="1697475" y="1525570"/>
            <a:ext cx="703674" cy="341432"/>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42" name="Heart 41"/>
          <p:cNvSpPr/>
          <p:nvPr/>
        </p:nvSpPr>
        <p:spPr>
          <a:xfrm>
            <a:off x="2758745" y="965846"/>
            <a:ext cx="449357" cy="382308"/>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Text Box 17"/>
          <p:cNvSpPr txBox="1">
            <a:spLocks noChangeArrowheads="1"/>
          </p:cNvSpPr>
          <p:nvPr/>
        </p:nvSpPr>
        <p:spPr bwMode="auto">
          <a:xfrm>
            <a:off x="3996814" y="1371343"/>
            <a:ext cx="1110853" cy="34852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M/F</a:t>
            </a:r>
          </a:p>
        </p:txBody>
      </p:sp>
      <p:sp>
        <p:nvSpPr>
          <p:cNvPr id="44" name="Text Box 2"/>
          <p:cNvSpPr txBox="1">
            <a:spLocks noChangeArrowheads="1"/>
          </p:cNvSpPr>
          <p:nvPr/>
        </p:nvSpPr>
        <p:spPr bwMode="auto">
          <a:xfrm>
            <a:off x="4806377" y="182559"/>
            <a:ext cx="2291902" cy="3478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marL="355600" indent="-35560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1pPr>
            <a:lvl2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2pPr>
            <a:lvl3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3pPr>
            <a:lvl4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4pPr>
            <a:lvl5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9pPr>
          </a:lstStyle>
          <a:p>
            <a:pPr marL="0" indent="0" algn="ctr">
              <a:spcBef>
                <a:spcPts val="0"/>
              </a:spcBef>
              <a:spcAft>
                <a:spcPts val="1650"/>
              </a:spcAft>
              <a:buClr>
                <a:srgbClr val="EA3332"/>
              </a:buClr>
              <a:defRPr/>
            </a:pPr>
            <a:r>
              <a:rPr lang="en-US" sz="1800" dirty="0">
                <a:solidFill>
                  <a:schemeClr val="tx1">
                    <a:lumMod val="75000"/>
                    <a:lumOff val="25000"/>
                  </a:schemeClr>
                </a:solidFill>
                <a:latin typeface="Tahoma" charset="0"/>
                <a:ea typeface="宋体" charset="0"/>
                <a:cs typeface="宋体" charset="0"/>
              </a:rPr>
              <a:t>Invisible Origin</a:t>
            </a:r>
          </a:p>
        </p:txBody>
      </p:sp>
      <p:sp>
        <p:nvSpPr>
          <p:cNvPr id="45" name="Text Box 2"/>
          <p:cNvSpPr txBox="1">
            <a:spLocks noChangeArrowheads="1"/>
          </p:cNvSpPr>
          <p:nvPr/>
        </p:nvSpPr>
        <p:spPr bwMode="auto">
          <a:xfrm>
            <a:off x="588122" y="635189"/>
            <a:ext cx="2291902" cy="3478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marL="355600" indent="-35560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1pPr>
            <a:lvl2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2pPr>
            <a:lvl3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3pPr>
            <a:lvl4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4pPr>
            <a:lvl5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9pPr>
          </a:lstStyle>
          <a:p>
            <a:pPr marL="0" indent="0" algn="ctr">
              <a:spcBef>
                <a:spcPts val="0"/>
              </a:spcBef>
              <a:spcAft>
                <a:spcPts val="1650"/>
              </a:spcAft>
              <a:buClr>
                <a:srgbClr val="EA3332"/>
              </a:buClr>
              <a:defRPr/>
            </a:pPr>
            <a:r>
              <a:rPr lang="en-US" sz="1800" dirty="0">
                <a:solidFill>
                  <a:schemeClr val="tx1">
                    <a:lumMod val="75000"/>
                    <a:lumOff val="25000"/>
                  </a:schemeClr>
                </a:solidFill>
                <a:latin typeface="Tahoma" charset="0"/>
                <a:ea typeface="宋体" charset="0"/>
                <a:cs typeface="宋体" charset="0"/>
              </a:rPr>
              <a:t>Visible Expression</a:t>
            </a:r>
          </a:p>
        </p:txBody>
      </p:sp>
      <p:sp>
        <p:nvSpPr>
          <p:cNvPr id="33" name="Slide Number Placeholder 32"/>
          <p:cNvSpPr>
            <a:spLocks noGrp="1"/>
          </p:cNvSpPr>
          <p:nvPr>
            <p:ph type="sldNum" sz="quarter" idx="12"/>
          </p:nvPr>
        </p:nvSpPr>
        <p:spPr/>
        <p:txBody>
          <a:bodyPr/>
          <a:lstStyle/>
          <a:p>
            <a:pPr>
              <a:defRPr/>
            </a:pPr>
            <a:fld id="{CA2498A4-D523-F748-A7F0-0215F525CC41}" type="slidenum">
              <a:rPr lang="en-US" smtClean="0"/>
              <a:pPr>
                <a:defRPr/>
              </a:pPr>
              <a:t>40</a:t>
            </a:fld>
            <a:endParaRPr lang="en-US" dirty="0"/>
          </a:p>
        </p:txBody>
      </p:sp>
    </p:spTree>
    <p:extLst>
      <p:ext uri="{BB962C8B-B14F-4D97-AF65-F5344CB8AC3E}">
        <p14:creationId xmlns:p14="http://schemas.microsoft.com/office/powerpoint/2010/main" val="127648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853526" y="420203"/>
            <a:ext cx="1412906" cy="1447800"/>
            <a:chOff x="3601265" y="1804871"/>
            <a:chExt cx="1883875" cy="1930400"/>
          </a:xfrm>
        </p:grpSpPr>
        <p:sp>
          <p:nvSpPr>
            <p:cNvPr id="3" name="Oval 4"/>
            <p:cNvSpPr>
              <a:spLocks noChangeArrowheads="1"/>
            </p:cNvSpPr>
            <p:nvPr/>
          </p:nvSpPr>
          <p:spPr bwMode="auto">
            <a:xfrm>
              <a:off x="3601265" y="1804871"/>
              <a:ext cx="1883875" cy="1930400"/>
            </a:xfrm>
            <a:prstGeom prst="ellipse">
              <a:avLst/>
            </a:pr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4" name="Text Box 10"/>
            <p:cNvSpPr txBox="1">
              <a:spLocks noChangeArrowheads="1"/>
            </p:cNvSpPr>
            <p:nvPr/>
          </p:nvSpPr>
          <p:spPr bwMode="auto">
            <a:xfrm>
              <a:off x="4056063" y="1905000"/>
              <a:ext cx="990600" cy="556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God</a:t>
              </a:r>
            </a:p>
          </p:txBody>
        </p:sp>
        <p:grpSp>
          <p:nvGrpSpPr>
            <p:cNvPr id="5" name="Group 3"/>
            <p:cNvGrpSpPr>
              <a:grpSpLocks/>
            </p:cNvGrpSpPr>
            <p:nvPr/>
          </p:nvGrpSpPr>
          <p:grpSpPr bwMode="auto">
            <a:xfrm>
              <a:off x="3951288" y="2478088"/>
              <a:ext cx="1204912" cy="569912"/>
              <a:chOff x="3951288" y="2674938"/>
              <a:chExt cx="1204912" cy="569912"/>
            </a:xfrm>
          </p:grpSpPr>
          <p:sp>
            <p:nvSpPr>
              <p:cNvPr id="6" name="Freeform 5"/>
              <p:cNvSpPr>
                <a:spLocks noChangeArrowheads="1"/>
              </p:cNvSpPr>
              <p:nvPr/>
            </p:nvSpPr>
            <p:spPr bwMode="auto">
              <a:xfrm>
                <a:off x="4392613" y="3143250"/>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7" name="Oval 6"/>
              <p:cNvSpPr>
                <a:spLocks noChangeArrowheads="1"/>
              </p:cNvSpPr>
              <p:nvPr/>
            </p:nvSpPr>
            <p:spPr bwMode="auto">
              <a:xfrm>
                <a:off x="3951288" y="2703513"/>
                <a:ext cx="496888" cy="496888"/>
              </a:xfrm>
              <a:prstGeom prst="ellipse">
                <a:avLst/>
              </a:pr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71CCD4"/>
                  </a:solidFill>
                </a:endParaRPr>
              </a:p>
            </p:txBody>
          </p:sp>
          <p:sp>
            <p:nvSpPr>
              <p:cNvPr id="8" name="Text Box 7"/>
              <p:cNvSpPr txBox="1">
                <a:spLocks noChangeArrowheads="1"/>
              </p:cNvSpPr>
              <p:nvPr/>
            </p:nvSpPr>
            <p:spPr bwMode="auto">
              <a:xfrm>
                <a:off x="3951288" y="2743201"/>
                <a:ext cx="493712"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err="1">
                    <a:solidFill>
                      <a:srgbClr val="FFFFFF"/>
                    </a:solidFill>
                    <a:latin typeface="Tahoma" charset="0"/>
                  </a:rPr>
                  <a:t>Int</a:t>
                </a:r>
                <a:endParaRPr lang="en-US" sz="1500" b="1" dirty="0">
                  <a:solidFill>
                    <a:srgbClr val="FFFFFF"/>
                  </a:solidFill>
                  <a:latin typeface="Tahoma" charset="0"/>
                </a:endParaRPr>
              </a:p>
            </p:txBody>
          </p:sp>
          <p:sp>
            <p:nvSpPr>
              <p:cNvPr id="9" name="Oval 8"/>
              <p:cNvSpPr>
                <a:spLocks noChangeArrowheads="1"/>
              </p:cNvSpPr>
              <p:nvPr/>
            </p:nvSpPr>
            <p:spPr bwMode="auto">
              <a:xfrm>
                <a:off x="4654550" y="2703513"/>
                <a:ext cx="496888" cy="496888"/>
              </a:xfrm>
              <a:prstGeom prst="ellipse">
                <a:avLst/>
              </a:prstGeom>
              <a:solidFill>
                <a:srgbClr val="F6AC1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10" name="Freeform 9"/>
              <p:cNvSpPr>
                <a:spLocks noChangeArrowheads="1"/>
              </p:cNvSpPr>
              <p:nvPr/>
            </p:nvSpPr>
            <p:spPr bwMode="auto">
              <a:xfrm rot="10800000">
                <a:off x="4397375" y="2674938"/>
                <a:ext cx="317500" cy="101600"/>
              </a:xfrm>
              <a:custGeom>
                <a:avLst/>
                <a:gdLst>
                  <a:gd name="T0" fmla="*/ 2147483647 w 847"/>
                  <a:gd name="T1" fmla="*/ 2147483647 h 291"/>
                  <a:gd name="T2" fmla="*/ 2147483647 w 847"/>
                  <a:gd name="T3" fmla="*/ 2147483647 h 291"/>
                  <a:gd name="T4" fmla="*/ 2147483647 w 847"/>
                  <a:gd name="T5" fmla="*/ 2147483647 h 291"/>
                  <a:gd name="T6" fmla="*/ 2147483647 w 847"/>
                  <a:gd name="T7" fmla="*/ 2147483647 h 291"/>
                  <a:gd name="T8" fmla="*/ 0 w 847"/>
                  <a:gd name="T9" fmla="*/ 2147483647 h 291"/>
                  <a:gd name="T10" fmla="*/ 2147483647 w 847"/>
                  <a:gd name="T11" fmla="*/ 2147483647 h 291"/>
                  <a:gd name="T12" fmla="*/ 2147483647 w 847"/>
                  <a:gd name="T13" fmla="*/ 2147483647 h 291"/>
                  <a:gd name="T14" fmla="*/ 2147483647 w 847"/>
                  <a:gd name="T15" fmla="*/ 2147483647 h 291"/>
                  <a:gd name="T16" fmla="*/ 2147483647 w 847"/>
                  <a:gd name="T17" fmla="*/ 2147483647 h 291"/>
                  <a:gd name="T18" fmla="*/ 2147483647 w 847"/>
                  <a:gd name="T19" fmla="*/ 2147483647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solidFill>
                <a:srgbClr val="71CCD4"/>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11" name="Text Box 11"/>
              <p:cNvSpPr txBox="1">
                <a:spLocks noChangeArrowheads="1"/>
              </p:cNvSpPr>
              <p:nvPr/>
            </p:nvSpPr>
            <p:spPr bwMode="auto">
              <a:xfrm>
                <a:off x="4664075" y="2743201"/>
                <a:ext cx="492125" cy="380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7000" rIns="27000" bIns="27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rPr>
                  <a:t>Ext</a:t>
                </a:r>
              </a:p>
            </p:txBody>
          </p:sp>
        </p:grpSp>
      </p:grpSp>
      <p:grpSp>
        <p:nvGrpSpPr>
          <p:cNvPr id="12" name="Group 2"/>
          <p:cNvGrpSpPr>
            <a:grpSpLocks/>
          </p:cNvGrpSpPr>
          <p:nvPr/>
        </p:nvGrpSpPr>
        <p:grpSpPr bwMode="auto">
          <a:xfrm>
            <a:off x="2432498" y="890993"/>
            <a:ext cx="1126331" cy="1126331"/>
            <a:chOff x="5475288" y="3492500"/>
            <a:chExt cx="1501775" cy="1501775"/>
          </a:xfrm>
        </p:grpSpPr>
        <p:sp>
          <p:nvSpPr>
            <p:cNvPr id="13" name="Oval 16"/>
            <p:cNvSpPr>
              <a:spLocks noChangeArrowheads="1"/>
            </p:cNvSpPr>
            <p:nvPr/>
          </p:nvSpPr>
          <p:spPr bwMode="auto">
            <a:xfrm>
              <a:off x="5475288" y="3492500"/>
              <a:ext cx="1501775" cy="1501775"/>
            </a:xfrm>
            <a:prstGeom prst="ellipse">
              <a:avLst/>
            </a:pr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14" name="Text Box 17"/>
            <p:cNvSpPr txBox="1">
              <a:spLocks noChangeArrowheads="1"/>
            </p:cNvSpPr>
            <p:nvPr/>
          </p:nvSpPr>
          <p:spPr bwMode="auto">
            <a:xfrm>
              <a:off x="5485605" y="4158136"/>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M/W</a:t>
              </a:r>
            </a:p>
          </p:txBody>
        </p:sp>
      </p:grpSp>
      <p:grpSp>
        <p:nvGrpSpPr>
          <p:cNvPr id="15" name="Group 2"/>
          <p:cNvGrpSpPr>
            <a:grpSpLocks/>
          </p:cNvGrpSpPr>
          <p:nvPr/>
        </p:nvGrpSpPr>
        <p:grpSpPr bwMode="auto">
          <a:xfrm>
            <a:off x="6691959" y="2142587"/>
            <a:ext cx="1126331" cy="1126331"/>
            <a:chOff x="5475288" y="3492500"/>
            <a:chExt cx="1501775" cy="1501775"/>
          </a:xfrm>
        </p:grpSpPr>
        <p:sp>
          <p:nvSpPr>
            <p:cNvPr id="16" name="Oval 16"/>
            <p:cNvSpPr>
              <a:spLocks noChangeArrowheads="1"/>
            </p:cNvSpPr>
            <p:nvPr/>
          </p:nvSpPr>
          <p:spPr bwMode="auto">
            <a:xfrm>
              <a:off x="5475288" y="3492500"/>
              <a:ext cx="1501775" cy="1501775"/>
            </a:xfrm>
            <a:prstGeom prst="ellipse">
              <a:avLst/>
            </a:prstGeom>
            <a:solidFill>
              <a:schemeClr val="tx1">
                <a:lumMod val="65000"/>
                <a:lumOff val="3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17" name="Text Box 17"/>
            <p:cNvSpPr txBox="1">
              <a:spLocks noChangeArrowheads="1"/>
            </p:cNvSpPr>
            <p:nvPr/>
          </p:nvSpPr>
          <p:spPr bwMode="auto">
            <a:xfrm>
              <a:off x="5485605" y="4011039"/>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Particles</a:t>
              </a:r>
            </a:p>
          </p:txBody>
        </p:sp>
      </p:grpSp>
      <p:grpSp>
        <p:nvGrpSpPr>
          <p:cNvPr id="18" name="Group 2"/>
          <p:cNvGrpSpPr>
            <a:grpSpLocks/>
          </p:cNvGrpSpPr>
          <p:nvPr/>
        </p:nvGrpSpPr>
        <p:grpSpPr bwMode="auto">
          <a:xfrm>
            <a:off x="5573368" y="3396150"/>
            <a:ext cx="1126331" cy="1126331"/>
            <a:chOff x="5475288" y="3492500"/>
            <a:chExt cx="1501775" cy="1501775"/>
          </a:xfrm>
        </p:grpSpPr>
        <p:sp>
          <p:nvSpPr>
            <p:cNvPr id="19" name="Oval 16"/>
            <p:cNvSpPr>
              <a:spLocks noChangeArrowheads="1"/>
            </p:cNvSpPr>
            <p:nvPr/>
          </p:nvSpPr>
          <p:spPr bwMode="auto">
            <a:xfrm>
              <a:off x="5475288" y="3492500"/>
              <a:ext cx="1501775" cy="1501775"/>
            </a:xfrm>
            <a:prstGeom prst="ellipse">
              <a:avLst/>
            </a:prstGeom>
            <a:solidFill>
              <a:schemeClr val="tx1">
                <a:lumMod val="65000"/>
                <a:lumOff val="3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20" name="Text Box 17"/>
            <p:cNvSpPr txBox="1">
              <a:spLocks noChangeArrowheads="1"/>
            </p:cNvSpPr>
            <p:nvPr/>
          </p:nvSpPr>
          <p:spPr bwMode="auto">
            <a:xfrm>
              <a:off x="5485605" y="4011039"/>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Atoms</a:t>
              </a:r>
            </a:p>
          </p:txBody>
        </p:sp>
      </p:grpSp>
      <p:grpSp>
        <p:nvGrpSpPr>
          <p:cNvPr id="21" name="Group 2"/>
          <p:cNvGrpSpPr>
            <a:grpSpLocks/>
          </p:cNvGrpSpPr>
          <p:nvPr/>
        </p:nvGrpSpPr>
        <p:grpSpPr bwMode="auto">
          <a:xfrm>
            <a:off x="3996814" y="3673748"/>
            <a:ext cx="1126331" cy="1126331"/>
            <a:chOff x="5475288" y="3492500"/>
            <a:chExt cx="1501775" cy="1501775"/>
          </a:xfrm>
          <a:solidFill>
            <a:schemeClr val="tx1">
              <a:lumMod val="65000"/>
              <a:lumOff val="35000"/>
            </a:schemeClr>
          </a:solidFill>
        </p:grpSpPr>
        <p:sp>
          <p:nvSpPr>
            <p:cNvPr id="22" name="Oval 16"/>
            <p:cNvSpPr>
              <a:spLocks noChangeArrowheads="1"/>
            </p:cNvSpPr>
            <p:nvPr/>
          </p:nvSpPr>
          <p:spPr bwMode="auto">
            <a:xfrm>
              <a:off x="5475288" y="3492500"/>
              <a:ext cx="1501775" cy="150177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23" name="Text Box 17"/>
            <p:cNvSpPr txBox="1">
              <a:spLocks noChangeArrowheads="1"/>
            </p:cNvSpPr>
            <p:nvPr/>
          </p:nvSpPr>
          <p:spPr bwMode="auto">
            <a:xfrm>
              <a:off x="5534549" y="4011039"/>
              <a:ext cx="1432194" cy="464695"/>
            </a:xfrm>
            <a:prstGeom prst="rect">
              <a:avLst/>
            </a:prstGeom>
            <a:gr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Mol.</a:t>
              </a:r>
            </a:p>
          </p:txBody>
        </p:sp>
      </p:grpSp>
      <p:grpSp>
        <p:nvGrpSpPr>
          <p:cNvPr id="24" name="Group 2"/>
          <p:cNvGrpSpPr>
            <a:grpSpLocks/>
          </p:cNvGrpSpPr>
          <p:nvPr/>
        </p:nvGrpSpPr>
        <p:grpSpPr bwMode="auto">
          <a:xfrm>
            <a:off x="2420260" y="3390307"/>
            <a:ext cx="1126331" cy="1126331"/>
            <a:chOff x="5475288" y="3492500"/>
            <a:chExt cx="1501775" cy="1501775"/>
          </a:xfrm>
        </p:grpSpPr>
        <p:sp>
          <p:nvSpPr>
            <p:cNvPr id="25" name="Oval 16"/>
            <p:cNvSpPr>
              <a:spLocks noChangeArrowheads="1"/>
            </p:cNvSpPr>
            <p:nvPr/>
          </p:nvSpPr>
          <p:spPr bwMode="auto">
            <a:xfrm>
              <a:off x="5475288" y="3492500"/>
              <a:ext cx="1501775" cy="1501775"/>
            </a:xfrm>
            <a:prstGeom prst="ellipse">
              <a:avLst/>
            </a:prstGeom>
            <a:solidFill>
              <a:srgbClr val="00B05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26" name="Text Box 17"/>
            <p:cNvSpPr txBox="1">
              <a:spLocks noChangeArrowheads="1"/>
            </p:cNvSpPr>
            <p:nvPr/>
          </p:nvSpPr>
          <p:spPr bwMode="auto">
            <a:xfrm>
              <a:off x="5485605" y="4011039"/>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Plants</a:t>
              </a:r>
            </a:p>
          </p:txBody>
        </p:sp>
      </p:grpSp>
      <p:grpSp>
        <p:nvGrpSpPr>
          <p:cNvPr id="27" name="Group 2"/>
          <p:cNvGrpSpPr>
            <a:grpSpLocks/>
          </p:cNvGrpSpPr>
          <p:nvPr/>
        </p:nvGrpSpPr>
        <p:grpSpPr bwMode="auto">
          <a:xfrm>
            <a:off x="1313642" y="2140650"/>
            <a:ext cx="1126331" cy="1126331"/>
            <a:chOff x="5475288" y="3492500"/>
            <a:chExt cx="1501775" cy="1501775"/>
          </a:xfrm>
        </p:grpSpPr>
        <p:sp>
          <p:nvSpPr>
            <p:cNvPr id="28" name="Oval 16"/>
            <p:cNvSpPr>
              <a:spLocks noChangeArrowheads="1"/>
            </p:cNvSpPr>
            <p:nvPr/>
          </p:nvSpPr>
          <p:spPr bwMode="auto">
            <a:xfrm>
              <a:off x="5475288" y="3492500"/>
              <a:ext cx="1501775" cy="1501775"/>
            </a:xfrm>
            <a:prstGeom prst="ellipse">
              <a:avLst/>
            </a:pr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29" name="Text Box 17"/>
            <p:cNvSpPr txBox="1">
              <a:spLocks noChangeArrowheads="1"/>
            </p:cNvSpPr>
            <p:nvPr/>
          </p:nvSpPr>
          <p:spPr bwMode="auto">
            <a:xfrm>
              <a:off x="5485605" y="4011039"/>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Animals</a:t>
              </a:r>
            </a:p>
          </p:txBody>
        </p:sp>
      </p:grpSp>
      <p:grpSp>
        <p:nvGrpSpPr>
          <p:cNvPr id="30" name="Group 2"/>
          <p:cNvGrpSpPr>
            <a:grpSpLocks/>
          </p:cNvGrpSpPr>
          <p:nvPr/>
        </p:nvGrpSpPr>
        <p:grpSpPr bwMode="auto">
          <a:xfrm>
            <a:off x="5573368" y="889024"/>
            <a:ext cx="1126331" cy="1126331"/>
            <a:chOff x="5475288" y="3492500"/>
            <a:chExt cx="1501775" cy="1501775"/>
          </a:xfrm>
        </p:grpSpPr>
        <p:sp>
          <p:nvSpPr>
            <p:cNvPr id="31" name="Oval 16"/>
            <p:cNvSpPr>
              <a:spLocks noChangeArrowheads="1"/>
            </p:cNvSpPr>
            <p:nvPr/>
          </p:nvSpPr>
          <p:spPr bwMode="auto">
            <a:xfrm>
              <a:off x="5475288" y="3492500"/>
              <a:ext cx="1501775" cy="1501775"/>
            </a:xfrm>
            <a:prstGeom prst="ellipse">
              <a:avLst/>
            </a:prstGeom>
            <a:solidFill>
              <a:schemeClr val="accent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32" name="Text Box 17"/>
            <p:cNvSpPr txBox="1">
              <a:spLocks noChangeArrowheads="1"/>
            </p:cNvSpPr>
            <p:nvPr/>
          </p:nvSpPr>
          <p:spPr bwMode="auto">
            <a:xfrm>
              <a:off x="5485605" y="4011039"/>
              <a:ext cx="1481138" cy="4646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Energy</a:t>
              </a:r>
            </a:p>
          </p:txBody>
        </p:sp>
      </p:grpSp>
      <p:sp>
        <p:nvSpPr>
          <p:cNvPr id="34" name="Freeform 21"/>
          <p:cNvSpPr>
            <a:spLocks noChangeArrowheads="1"/>
          </p:cNvSpPr>
          <p:nvPr/>
        </p:nvSpPr>
        <p:spPr bwMode="auto">
          <a:xfrm rot="1754618">
            <a:off x="5141401" y="570327"/>
            <a:ext cx="703674" cy="341432"/>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35" name="Freeform 21"/>
          <p:cNvSpPr>
            <a:spLocks noChangeArrowheads="1"/>
          </p:cNvSpPr>
          <p:nvPr/>
        </p:nvSpPr>
        <p:spPr bwMode="auto">
          <a:xfrm rot="3483160">
            <a:off x="6701509" y="1570713"/>
            <a:ext cx="703674" cy="341432"/>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36" name="Freeform 21"/>
          <p:cNvSpPr>
            <a:spLocks noChangeArrowheads="1"/>
          </p:cNvSpPr>
          <p:nvPr/>
        </p:nvSpPr>
        <p:spPr bwMode="auto">
          <a:xfrm rot="8010215">
            <a:off x="6736510" y="3503032"/>
            <a:ext cx="703674" cy="341432"/>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37" name="Freeform 21"/>
          <p:cNvSpPr>
            <a:spLocks noChangeArrowheads="1"/>
          </p:cNvSpPr>
          <p:nvPr/>
        </p:nvSpPr>
        <p:spPr bwMode="auto">
          <a:xfrm rot="10557369">
            <a:off x="5141401" y="4435560"/>
            <a:ext cx="703674" cy="341432"/>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38" name="Freeform 21"/>
          <p:cNvSpPr>
            <a:spLocks noChangeArrowheads="1"/>
          </p:cNvSpPr>
          <p:nvPr/>
        </p:nvSpPr>
        <p:spPr bwMode="auto">
          <a:xfrm rot="12029057">
            <a:off x="3324326" y="4435560"/>
            <a:ext cx="703674" cy="341432"/>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39" name="Freeform 21"/>
          <p:cNvSpPr>
            <a:spLocks noChangeArrowheads="1"/>
          </p:cNvSpPr>
          <p:nvPr/>
        </p:nvSpPr>
        <p:spPr bwMode="auto">
          <a:xfrm rot="13739376">
            <a:off x="1700988" y="3473779"/>
            <a:ext cx="703674" cy="341432"/>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40" name="Freeform 21"/>
          <p:cNvSpPr>
            <a:spLocks noChangeArrowheads="1"/>
          </p:cNvSpPr>
          <p:nvPr/>
        </p:nvSpPr>
        <p:spPr bwMode="auto">
          <a:xfrm rot="18465371">
            <a:off x="1697475" y="1525570"/>
            <a:ext cx="703674" cy="341432"/>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42" name="Heart 41"/>
          <p:cNvSpPr/>
          <p:nvPr/>
        </p:nvSpPr>
        <p:spPr>
          <a:xfrm>
            <a:off x="2758745" y="965846"/>
            <a:ext cx="449357" cy="382308"/>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Text Box 17"/>
          <p:cNvSpPr txBox="1">
            <a:spLocks noChangeArrowheads="1"/>
          </p:cNvSpPr>
          <p:nvPr/>
        </p:nvSpPr>
        <p:spPr bwMode="auto">
          <a:xfrm>
            <a:off x="3996814" y="1371343"/>
            <a:ext cx="1110853" cy="34852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M/F</a:t>
            </a:r>
          </a:p>
        </p:txBody>
      </p:sp>
      <p:sp>
        <p:nvSpPr>
          <p:cNvPr id="44" name="Text Box 2"/>
          <p:cNvSpPr txBox="1">
            <a:spLocks noChangeArrowheads="1"/>
          </p:cNvSpPr>
          <p:nvPr/>
        </p:nvSpPr>
        <p:spPr bwMode="auto">
          <a:xfrm>
            <a:off x="5113615" y="182559"/>
            <a:ext cx="3728023" cy="3478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marL="355600" indent="-35560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1pPr>
            <a:lvl2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2pPr>
            <a:lvl3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3pPr>
            <a:lvl4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4pPr>
            <a:lvl5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9pPr>
          </a:lstStyle>
          <a:p>
            <a:pPr marL="0" indent="0" algn="ctr">
              <a:spcBef>
                <a:spcPts val="0"/>
              </a:spcBef>
              <a:spcAft>
                <a:spcPts val="1650"/>
              </a:spcAft>
              <a:buClr>
                <a:srgbClr val="EA3332"/>
              </a:buClr>
              <a:defRPr/>
            </a:pPr>
            <a:r>
              <a:rPr lang="en-US" sz="1800" dirty="0">
                <a:solidFill>
                  <a:schemeClr val="tx1">
                    <a:lumMod val="75000"/>
                    <a:lumOff val="25000"/>
                  </a:schemeClr>
                </a:solidFill>
                <a:latin typeface="Tahoma" charset="0"/>
                <a:ea typeface="宋体" charset="0"/>
                <a:cs typeface="宋体" charset="0"/>
              </a:rPr>
              <a:t>Invisible Origin: </a:t>
            </a:r>
            <a:r>
              <a:rPr lang="en-US" sz="1800" b="1" dirty="0">
                <a:solidFill>
                  <a:schemeClr val="tx1">
                    <a:lumMod val="75000"/>
                    <a:lumOff val="25000"/>
                  </a:schemeClr>
                </a:solidFill>
                <a:latin typeface="Tahoma" charset="0"/>
                <a:ea typeface="宋体" charset="0"/>
                <a:cs typeface="宋体" charset="0"/>
              </a:rPr>
              <a:t>Heavenly Parent</a:t>
            </a:r>
          </a:p>
        </p:txBody>
      </p:sp>
      <p:sp>
        <p:nvSpPr>
          <p:cNvPr id="45" name="Text Box 2"/>
          <p:cNvSpPr txBox="1">
            <a:spLocks noChangeArrowheads="1"/>
          </p:cNvSpPr>
          <p:nvPr/>
        </p:nvSpPr>
        <p:spPr bwMode="auto">
          <a:xfrm>
            <a:off x="590409" y="636381"/>
            <a:ext cx="2291902" cy="62488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marL="355600" indent="-35560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1pPr>
            <a:lvl2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2pPr>
            <a:lvl3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3pPr>
            <a:lvl4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4pPr>
            <a:lvl5pPr>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355600" algn="l"/>
                <a:tab pos="812800" algn="l"/>
                <a:tab pos="1270000" algn="l"/>
                <a:tab pos="1727200" algn="l"/>
                <a:tab pos="2184400" algn="l"/>
                <a:tab pos="2641600" algn="l"/>
                <a:tab pos="3098800" algn="l"/>
                <a:tab pos="3556000" algn="l"/>
                <a:tab pos="4013200" algn="l"/>
                <a:tab pos="4470400" algn="l"/>
                <a:tab pos="4927600" algn="l"/>
                <a:tab pos="5384800" algn="l"/>
                <a:tab pos="5842000" algn="l"/>
                <a:tab pos="6299200" algn="l"/>
                <a:tab pos="6756400" algn="l"/>
                <a:tab pos="7213600" algn="l"/>
                <a:tab pos="7670800" algn="l"/>
                <a:tab pos="8128000" algn="l"/>
                <a:tab pos="8585200" algn="l"/>
                <a:tab pos="9042400" algn="l"/>
                <a:tab pos="9499600" algn="l"/>
              </a:tabLst>
              <a:defRPr>
                <a:solidFill>
                  <a:srgbClr val="000000"/>
                </a:solidFill>
                <a:latin typeface="Arial" charset="0"/>
                <a:ea typeface="ＭＳ Ｐゴシック" charset="0"/>
                <a:cs typeface="Arial Unicode MS" charset="0"/>
              </a:defRPr>
            </a:lvl9pPr>
          </a:lstStyle>
          <a:p>
            <a:pPr marL="0" indent="0" algn="ctr">
              <a:spcBef>
                <a:spcPts val="0"/>
              </a:spcBef>
              <a:spcAft>
                <a:spcPts val="1650"/>
              </a:spcAft>
              <a:buClr>
                <a:srgbClr val="EA3332"/>
              </a:buClr>
              <a:defRPr/>
            </a:pPr>
            <a:r>
              <a:rPr lang="en-US" sz="1800" dirty="0">
                <a:solidFill>
                  <a:schemeClr val="tx1">
                    <a:lumMod val="75000"/>
                    <a:lumOff val="25000"/>
                  </a:schemeClr>
                </a:solidFill>
                <a:latin typeface="Tahoma" charset="0"/>
                <a:ea typeface="宋体" charset="0"/>
                <a:cs typeface="宋体" charset="0"/>
              </a:rPr>
              <a:t>Visible Expression</a:t>
            </a:r>
            <a:br>
              <a:rPr lang="en-US" sz="1800" dirty="0">
                <a:solidFill>
                  <a:schemeClr val="tx1">
                    <a:lumMod val="75000"/>
                    <a:lumOff val="25000"/>
                  </a:schemeClr>
                </a:solidFill>
                <a:latin typeface="Tahoma" charset="0"/>
                <a:ea typeface="宋体" charset="0"/>
                <a:cs typeface="宋体" charset="0"/>
              </a:rPr>
            </a:br>
            <a:r>
              <a:rPr lang="en-US" sz="1800" b="1" dirty="0">
                <a:solidFill>
                  <a:schemeClr val="tx1">
                    <a:lumMod val="75000"/>
                    <a:lumOff val="25000"/>
                  </a:schemeClr>
                </a:solidFill>
                <a:latin typeface="Tahoma" charset="0"/>
                <a:ea typeface="宋体" charset="0"/>
                <a:cs typeface="宋体" charset="0"/>
              </a:rPr>
              <a:t>Parental Heart</a:t>
            </a:r>
          </a:p>
        </p:txBody>
      </p:sp>
      <p:sp>
        <p:nvSpPr>
          <p:cNvPr id="46" name="Heart 45"/>
          <p:cNvSpPr/>
          <p:nvPr/>
        </p:nvSpPr>
        <p:spPr>
          <a:xfrm>
            <a:off x="3716863" y="641553"/>
            <a:ext cx="518929" cy="414491"/>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7" name="Freeform 21"/>
          <p:cNvSpPr>
            <a:spLocks noChangeArrowheads="1"/>
          </p:cNvSpPr>
          <p:nvPr/>
        </p:nvSpPr>
        <p:spPr bwMode="auto">
          <a:xfrm rot="10004257">
            <a:off x="3482368" y="1778008"/>
            <a:ext cx="703674" cy="341432"/>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48" name="Freeform 21"/>
          <p:cNvSpPr>
            <a:spLocks noChangeArrowheads="1"/>
          </p:cNvSpPr>
          <p:nvPr/>
        </p:nvSpPr>
        <p:spPr bwMode="auto">
          <a:xfrm rot="20827262">
            <a:off x="3052320" y="364758"/>
            <a:ext cx="703674" cy="341432"/>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33" name="Slide Number Placeholder 32"/>
          <p:cNvSpPr>
            <a:spLocks noGrp="1"/>
          </p:cNvSpPr>
          <p:nvPr>
            <p:ph type="sldNum" sz="quarter" idx="12"/>
          </p:nvPr>
        </p:nvSpPr>
        <p:spPr/>
        <p:txBody>
          <a:bodyPr/>
          <a:lstStyle/>
          <a:p>
            <a:pPr>
              <a:defRPr/>
            </a:pPr>
            <a:fld id="{CA2498A4-D523-F748-A7F0-0215F525CC41}" type="slidenum">
              <a:rPr lang="en-US" smtClean="0"/>
              <a:pPr>
                <a:defRPr/>
              </a:pPr>
              <a:t>41</a:t>
            </a:fld>
            <a:endParaRPr lang="en-US" dirty="0"/>
          </a:p>
        </p:txBody>
      </p:sp>
    </p:spTree>
    <p:extLst>
      <p:ext uri="{BB962C8B-B14F-4D97-AF65-F5344CB8AC3E}">
        <p14:creationId xmlns:p14="http://schemas.microsoft.com/office/powerpoint/2010/main" val="400015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428750" y="628650"/>
            <a:ext cx="6229350" cy="70580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p>
            <a:pPr algn="ctr">
              <a:lnSpc>
                <a:spcPct val="130000"/>
              </a:lnSpc>
              <a:spcAft>
                <a:spcPts val="5063"/>
              </a:spcAft>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600" b="1" dirty="0">
                <a:solidFill>
                  <a:schemeClr val="tx1">
                    <a:lumMod val="85000"/>
                    <a:lumOff val="15000"/>
                  </a:schemeClr>
                </a:solidFill>
                <a:latin typeface="Tahoma"/>
                <a:cs typeface="Arial Unicode MS" charset="0"/>
              </a:rPr>
              <a:t>Why Did God Create?</a:t>
            </a:r>
          </a:p>
        </p:txBody>
      </p:sp>
      <p:sp>
        <p:nvSpPr>
          <p:cNvPr id="3" name="TextBox 2"/>
          <p:cNvSpPr txBox="1"/>
          <p:nvPr/>
        </p:nvSpPr>
        <p:spPr>
          <a:xfrm>
            <a:off x="2153330" y="1733550"/>
            <a:ext cx="5504770" cy="1794337"/>
          </a:xfrm>
          <a:prstGeom prst="rect">
            <a:avLst/>
          </a:prstGeom>
          <a:noFill/>
        </p:spPr>
        <p:txBody>
          <a:bodyPr wrap="square">
            <a:spAutoFit/>
          </a:bodyPr>
          <a:lstStyle/>
          <a:p>
            <a:pPr marL="521208" indent="-521208">
              <a:lnSpc>
                <a:spcPct val="105000"/>
              </a:lnSpc>
              <a:spcBef>
                <a:spcPts val="2100"/>
              </a:spcBef>
              <a:buClr>
                <a:schemeClr val="tx1">
                  <a:lumMod val="75000"/>
                  <a:lumOff val="25000"/>
                </a:schemeClr>
              </a:buClr>
              <a:buFont typeface="+mj-lt"/>
              <a:buAutoNum type="arabicPeriod"/>
              <a:defRPr/>
            </a:pPr>
            <a:r>
              <a:rPr lang="en-US" sz="1800" dirty="0">
                <a:solidFill>
                  <a:schemeClr val="tx1">
                    <a:lumMod val="75000"/>
                    <a:lumOff val="25000"/>
                  </a:schemeClr>
                </a:solidFill>
                <a:latin typeface="Tahoma" charset="0"/>
              </a:rPr>
              <a:t>The purpose of our life</a:t>
            </a:r>
          </a:p>
          <a:p>
            <a:pPr marL="521208" indent="-521208">
              <a:lnSpc>
                <a:spcPct val="105000"/>
              </a:lnSpc>
              <a:spcBef>
                <a:spcPts val="2100"/>
              </a:spcBef>
              <a:buClr>
                <a:schemeClr val="tx1">
                  <a:lumMod val="75000"/>
                  <a:lumOff val="25000"/>
                </a:schemeClr>
              </a:buClr>
              <a:buFont typeface="+mj-lt"/>
              <a:buAutoNum type="arabicPeriod"/>
              <a:defRPr/>
            </a:pPr>
            <a:r>
              <a:rPr lang="en-US" sz="1800" dirty="0">
                <a:solidFill>
                  <a:schemeClr val="tx1">
                    <a:lumMod val="75000"/>
                    <a:lumOff val="25000"/>
                  </a:schemeClr>
                </a:solidFill>
                <a:latin typeface="Tahoma" charset="0"/>
              </a:rPr>
              <a:t>How we fulfill our purpose</a:t>
            </a:r>
          </a:p>
          <a:p>
            <a:pPr marL="521208" indent="-521208">
              <a:lnSpc>
                <a:spcPct val="105000"/>
              </a:lnSpc>
              <a:spcBef>
                <a:spcPts val="2100"/>
              </a:spcBef>
              <a:buClr>
                <a:schemeClr val="tx1">
                  <a:lumMod val="75000"/>
                  <a:lumOff val="25000"/>
                </a:schemeClr>
              </a:buClr>
              <a:buFont typeface="+mj-lt"/>
              <a:buAutoNum type="arabicPeriod"/>
              <a:defRPr/>
            </a:pPr>
            <a:r>
              <a:rPr lang="en-US" sz="1800" dirty="0">
                <a:solidFill>
                  <a:schemeClr val="tx1">
                    <a:lumMod val="75000"/>
                    <a:lumOff val="25000"/>
                  </a:schemeClr>
                </a:solidFill>
                <a:latin typeface="Tahoma" charset="0"/>
              </a:rPr>
              <a:t>What is our long term future (what lies beyond our physical life)</a:t>
            </a:r>
          </a:p>
        </p:txBody>
      </p:sp>
      <p:sp>
        <p:nvSpPr>
          <p:cNvPr id="2" name="Slide Number Placeholder 1"/>
          <p:cNvSpPr>
            <a:spLocks noGrp="1"/>
          </p:cNvSpPr>
          <p:nvPr>
            <p:ph type="sldNum" sz="quarter" idx="12"/>
          </p:nvPr>
        </p:nvSpPr>
        <p:spPr/>
        <p:txBody>
          <a:bodyPr/>
          <a:lstStyle/>
          <a:p>
            <a:pPr>
              <a:defRPr/>
            </a:pPr>
            <a:fld id="{792C074D-F7CC-AB43-B11B-10D1169BDF4C}" type="slidenum">
              <a:rPr lang="en-US" smtClean="0"/>
              <a:pPr>
                <a:defRPr/>
              </a:pPr>
              <a:t>42</a:t>
            </a:fld>
            <a:endParaRPr lang="en-US" dirty="0"/>
          </a:p>
        </p:txBody>
      </p:sp>
    </p:spTree>
    <p:extLst>
      <p:ext uri="{BB962C8B-B14F-4D97-AF65-F5344CB8AC3E}">
        <p14:creationId xmlns:p14="http://schemas.microsoft.com/office/powerpoint/2010/main" val="414576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14"/>
          <p:cNvGrpSpPr>
            <a:grpSpLocks/>
          </p:cNvGrpSpPr>
          <p:nvPr/>
        </p:nvGrpSpPr>
        <p:grpSpPr bwMode="auto">
          <a:xfrm>
            <a:off x="1976902" y="931069"/>
            <a:ext cx="1126331" cy="1126331"/>
            <a:chOff x="3800475" y="1828800"/>
            <a:chExt cx="1501775" cy="1501775"/>
          </a:xfrm>
        </p:grpSpPr>
        <p:sp>
          <p:nvSpPr>
            <p:cNvPr id="30731" name="Oval 4"/>
            <p:cNvSpPr>
              <a:spLocks noChangeArrowheads="1"/>
            </p:cNvSpPr>
            <p:nvPr/>
          </p:nvSpPr>
          <p:spPr bwMode="auto">
            <a:xfrm>
              <a:off x="3800475" y="1828800"/>
              <a:ext cx="1501775" cy="1501775"/>
            </a:xfrm>
            <a:prstGeom prst="ellipse">
              <a:avLst/>
            </a:prstGeom>
            <a:solidFill>
              <a:srgbClr val="ADC22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17" name="Text Box 10"/>
            <p:cNvSpPr txBox="1">
              <a:spLocks noChangeArrowheads="1"/>
            </p:cNvSpPr>
            <p:nvPr/>
          </p:nvSpPr>
          <p:spPr bwMode="auto">
            <a:xfrm>
              <a:off x="3854448" y="2029969"/>
              <a:ext cx="1393826" cy="5561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God</a:t>
              </a:r>
            </a:p>
          </p:txBody>
        </p:sp>
      </p:grpSp>
      <p:sp>
        <p:nvSpPr>
          <p:cNvPr id="26" name="Rectangle 3"/>
          <p:cNvSpPr>
            <a:spLocks noChangeArrowheads="1"/>
          </p:cNvSpPr>
          <p:nvPr/>
        </p:nvSpPr>
        <p:spPr bwMode="auto">
          <a:xfrm>
            <a:off x="804481" y="149087"/>
            <a:ext cx="7620000" cy="8167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000" b="1" dirty="0">
                <a:solidFill>
                  <a:schemeClr val="tx1">
                    <a:lumMod val="75000"/>
                    <a:lumOff val="25000"/>
                  </a:schemeClr>
                </a:solidFill>
                <a:latin typeface="Tahoma" charset="0"/>
                <a:ea typeface="宋体" charset="0"/>
                <a:cs typeface="宋体" charset="0"/>
              </a:rPr>
              <a:t>Why did God create man and woman? </a:t>
            </a:r>
          </a:p>
        </p:txBody>
      </p:sp>
      <p:grpSp>
        <p:nvGrpSpPr>
          <p:cNvPr id="30723" name="Group 20"/>
          <p:cNvGrpSpPr>
            <a:grpSpLocks/>
          </p:cNvGrpSpPr>
          <p:nvPr/>
        </p:nvGrpSpPr>
        <p:grpSpPr bwMode="auto">
          <a:xfrm rot="11736197">
            <a:off x="3152821" y="1282010"/>
            <a:ext cx="2576513" cy="1699022"/>
            <a:chOff x="2253" y="1938"/>
            <a:chExt cx="1248" cy="1219"/>
          </a:xfrm>
        </p:grpSpPr>
        <p:sp>
          <p:nvSpPr>
            <p:cNvPr id="28" name="Freeform 21"/>
            <p:cNvSpPr>
              <a:spLocks noChangeArrowheads="1"/>
            </p:cNvSpPr>
            <p:nvPr/>
          </p:nvSpPr>
          <p:spPr bwMode="auto">
            <a:xfrm>
              <a:off x="2254" y="1927"/>
              <a:ext cx="1245" cy="278"/>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EA3332"/>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29" name="Freeform 22"/>
            <p:cNvSpPr>
              <a:spLocks noChangeArrowheads="1"/>
            </p:cNvSpPr>
            <p:nvPr/>
          </p:nvSpPr>
          <p:spPr bwMode="auto">
            <a:xfrm rot="10800000">
              <a:off x="2256" y="2880"/>
              <a:ext cx="1245"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ADC229"/>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nvGrpSpPr>
          <p:cNvPr id="30724" name="Group 29"/>
          <p:cNvGrpSpPr>
            <a:grpSpLocks/>
          </p:cNvGrpSpPr>
          <p:nvPr/>
        </p:nvGrpSpPr>
        <p:grpSpPr bwMode="auto">
          <a:xfrm>
            <a:off x="5771553" y="2169219"/>
            <a:ext cx="1272779" cy="1126331"/>
            <a:chOff x="3702843" y="1828800"/>
            <a:chExt cx="1697037" cy="1501775"/>
          </a:xfrm>
          <a:solidFill>
            <a:srgbClr val="FF4343"/>
          </a:solidFill>
        </p:grpSpPr>
        <p:sp>
          <p:nvSpPr>
            <p:cNvPr id="30727" name="Oval 4"/>
            <p:cNvSpPr>
              <a:spLocks noChangeArrowheads="1"/>
            </p:cNvSpPr>
            <p:nvPr/>
          </p:nvSpPr>
          <p:spPr bwMode="auto">
            <a:xfrm>
              <a:off x="3800475" y="1828800"/>
              <a:ext cx="1501775" cy="150177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32" name="Text Box 10"/>
            <p:cNvSpPr txBox="1">
              <a:spLocks noChangeArrowheads="1"/>
            </p:cNvSpPr>
            <p:nvPr/>
          </p:nvSpPr>
          <p:spPr bwMode="auto">
            <a:xfrm>
              <a:off x="3702843" y="1970663"/>
              <a:ext cx="1697037" cy="8947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950" b="1" dirty="0">
                  <a:solidFill>
                    <a:srgbClr val="FFFFFF"/>
                  </a:solidFill>
                  <a:latin typeface="Tahoma" charset="0"/>
                  <a:ea typeface="宋体" charset="0"/>
                  <a:cs typeface="宋体" charset="0"/>
                </a:rPr>
                <a:t>Man &amp;</a:t>
              </a:r>
              <a:br>
                <a:rPr lang="en-US" sz="1950" b="1" dirty="0">
                  <a:solidFill>
                    <a:srgbClr val="FFFFFF"/>
                  </a:solidFill>
                  <a:latin typeface="Tahoma" charset="0"/>
                  <a:ea typeface="宋体" charset="0"/>
                  <a:cs typeface="宋体" charset="0"/>
                </a:rPr>
              </a:br>
              <a:r>
                <a:rPr lang="en-US" sz="1950" b="1" dirty="0">
                  <a:solidFill>
                    <a:srgbClr val="FFFFFF"/>
                  </a:solidFill>
                  <a:latin typeface="Tahoma" charset="0"/>
                  <a:ea typeface="宋体" charset="0"/>
                  <a:cs typeface="宋体" charset="0"/>
                </a:rPr>
                <a:t>Woman</a:t>
              </a:r>
            </a:p>
          </p:txBody>
        </p:sp>
      </p:grpSp>
      <p:sp>
        <p:nvSpPr>
          <p:cNvPr id="38" name="Rectangle 3"/>
          <p:cNvSpPr>
            <a:spLocks noChangeArrowheads="1"/>
          </p:cNvSpPr>
          <p:nvPr/>
        </p:nvSpPr>
        <p:spPr bwMode="auto">
          <a:xfrm>
            <a:off x="3937133" y="1909054"/>
            <a:ext cx="800100" cy="400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000" b="1" dirty="0">
                <a:solidFill>
                  <a:schemeClr val="accent6"/>
                </a:solidFill>
                <a:latin typeface="Tahoma" charset="0"/>
                <a:ea typeface="宋体" charset="0"/>
                <a:cs typeface="宋体" charset="0"/>
              </a:rPr>
              <a:t>Joy</a:t>
            </a:r>
          </a:p>
        </p:txBody>
      </p:sp>
      <p:sp>
        <p:nvSpPr>
          <p:cNvPr id="14" name="Rectangle 3"/>
          <p:cNvSpPr>
            <a:spLocks noChangeArrowheads="1"/>
          </p:cNvSpPr>
          <p:nvPr/>
        </p:nvSpPr>
        <p:spPr bwMode="auto">
          <a:xfrm>
            <a:off x="1729977" y="3389515"/>
            <a:ext cx="5314355" cy="1428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2250" dirty="0">
                <a:solidFill>
                  <a:schemeClr val="tx1">
                    <a:lumMod val="75000"/>
                    <a:lumOff val="25000"/>
                  </a:schemeClr>
                </a:solidFill>
                <a:latin typeface="Georgia"/>
                <a:ea typeface="宋体" charset="0"/>
                <a:cs typeface="Georgia"/>
              </a:rPr>
              <a:t>“You must be perfect as your Father in heaven is perfect.”</a:t>
            </a:r>
          </a:p>
          <a:p>
            <a:pPr algn="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00" b="1" dirty="0">
                <a:solidFill>
                  <a:schemeClr val="tx1">
                    <a:lumMod val="75000"/>
                    <a:lumOff val="25000"/>
                  </a:schemeClr>
                </a:solidFill>
                <a:latin typeface="Tahoma"/>
                <a:ea typeface="宋体" charset="0"/>
                <a:cs typeface="Tahoma"/>
              </a:rPr>
              <a:t>Matthew 5:48</a:t>
            </a:r>
          </a:p>
        </p:txBody>
      </p:sp>
      <p:sp>
        <p:nvSpPr>
          <p:cNvPr id="15" name="Rectangle 3"/>
          <p:cNvSpPr>
            <a:spLocks noChangeArrowheads="1"/>
          </p:cNvSpPr>
          <p:nvPr/>
        </p:nvSpPr>
        <p:spPr bwMode="auto">
          <a:xfrm>
            <a:off x="2882987" y="2882078"/>
            <a:ext cx="1491358" cy="41347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600" b="1" dirty="0">
                <a:solidFill>
                  <a:schemeClr val="tx1">
                    <a:lumMod val="75000"/>
                    <a:lumOff val="25000"/>
                  </a:schemeClr>
                </a:solidFill>
                <a:latin typeface="Times New Roman" panose="02020603050405020304" pitchFamily="18" charset="0"/>
                <a:ea typeface="宋体" charset="0"/>
                <a:cs typeface="Times New Roman" panose="02020603050405020304" pitchFamily="18" charset="0"/>
              </a:rPr>
              <a:t>100%</a:t>
            </a:r>
          </a:p>
        </p:txBody>
      </p:sp>
      <p:pic>
        <p:nvPicPr>
          <p:cNvPr id="16" name="Picture 15"/>
          <p:cNvPicPr>
            <a:picLocks noChangeAspect="1"/>
          </p:cNvPicPr>
          <p:nvPr/>
        </p:nvPicPr>
        <p:blipFill>
          <a:blip r:embed="rId3"/>
          <a:stretch>
            <a:fillRect/>
          </a:stretch>
        </p:blipFill>
        <p:spPr>
          <a:xfrm>
            <a:off x="2333204" y="1512338"/>
            <a:ext cx="413723" cy="358560"/>
          </a:xfrm>
          <a:prstGeom prst="rect">
            <a:avLst/>
          </a:prstGeom>
        </p:spPr>
      </p:pic>
      <p:pic>
        <p:nvPicPr>
          <p:cNvPr id="18" name="Picture 17">
            <a:extLst>
              <a:ext uri="{FF2B5EF4-FFF2-40B4-BE49-F238E27FC236}">
                <a16:creationId xmlns:a16="http://schemas.microsoft.com/office/drawing/2014/main" id="{CD1FE7CA-87BA-4FBD-94A1-359B28F9530C}"/>
              </a:ext>
            </a:extLst>
          </p:cNvPr>
          <p:cNvPicPr>
            <a:picLocks noChangeAspect="1"/>
          </p:cNvPicPr>
          <p:nvPr/>
        </p:nvPicPr>
        <p:blipFill>
          <a:blip r:embed="rId4"/>
          <a:stretch>
            <a:fillRect/>
          </a:stretch>
        </p:blipFill>
        <p:spPr>
          <a:xfrm>
            <a:off x="6324600" y="2946666"/>
            <a:ext cx="230329" cy="274623"/>
          </a:xfrm>
          <a:prstGeom prst="rect">
            <a:avLst/>
          </a:prstGeom>
        </p:spPr>
      </p:pic>
      <p:sp>
        <p:nvSpPr>
          <p:cNvPr id="2" name="Slide Number Placeholder 1"/>
          <p:cNvSpPr>
            <a:spLocks noGrp="1"/>
          </p:cNvSpPr>
          <p:nvPr>
            <p:ph type="sldNum" sz="quarter" idx="10"/>
          </p:nvPr>
        </p:nvSpPr>
        <p:spPr/>
        <p:txBody>
          <a:bodyPr/>
          <a:lstStyle/>
          <a:p>
            <a:fld id="{2DD3475C-6592-4114-94ED-187383B86821}" type="slidenum">
              <a:rPr lang="en-US" smtClean="0"/>
              <a:pPr/>
              <a:t>43</a:t>
            </a:fld>
            <a:endParaRPr lang="en-US" dirty="0"/>
          </a:p>
        </p:txBody>
      </p:sp>
    </p:spTree>
    <p:extLst>
      <p:ext uri="{BB962C8B-B14F-4D97-AF65-F5344CB8AC3E}">
        <p14:creationId xmlns:p14="http://schemas.microsoft.com/office/powerpoint/2010/main" val="102691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647700" y="1504950"/>
            <a:ext cx="7848600" cy="10311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nSpc>
                <a:spcPct val="120000"/>
              </a:lnSpc>
              <a:spcAft>
                <a:spcPts val="900"/>
              </a:spcAft>
              <a:buClrTx/>
              <a:defRPr/>
            </a:pPr>
            <a:r>
              <a:rPr lang="en-US" sz="2700" dirty="0">
                <a:solidFill>
                  <a:schemeClr val="tx1">
                    <a:lumMod val="75000"/>
                    <a:lumOff val="25000"/>
                  </a:schemeClr>
                </a:solidFill>
                <a:latin typeface="Georgia" charset="0"/>
                <a:ea typeface="宋体" charset="0"/>
                <a:cs typeface="宋体" charset="0"/>
              </a:rPr>
              <a:t>“Be fruitful and multiply, and… have dominion …”</a:t>
            </a:r>
          </a:p>
          <a:p>
            <a:pPr algn="r">
              <a:lnSpc>
                <a:spcPct val="120000"/>
              </a:lnSpc>
              <a:spcAft>
                <a:spcPts val="900"/>
              </a:spcAft>
              <a:buClrTx/>
              <a:defRPr/>
            </a:pPr>
            <a:r>
              <a:rPr lang="en-US" sz="1875" b="1" dirty="0">
                <a:solidFill>
                  <a:schemeClr val="tx1">
                    <a:lumMod val="75000"/>
                    <a:lumOff val="25000"/>
                  </a:schemeClr>
                </a:solidFill>
                <a:latin typeface="Tahoma"/>
                <a:ea typeface="宋体" charset="0"/>
                <a:cs typeface="Georgia"/>
              </a:rPr>
              <a:t>Genesis 1:28</a:t>
            </a:r>
          </a:p>
        </p:txBody>
      </p:sp>
      <p:sp>
        <p:nvSpPr>
          <p:cNvPr id="4" name="Rectangle 3"/>
          <p:cNvSpPr>
            <a:spLocks noChangeArrowheads="1"/>
          </p:cNvSpPr>
          <p:nvPr/>
        </p:nvSpPr>
        <p:spPr bwMode="auto">
          <a:xfrm>
            <a:off x="1143000" y="114300"/>
            <a:ext cx="6858000" cy="8167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000" b="1" dirty="0">
                <a:solidFill>
                  <a:schemeClr val="tx1">
                    <a:lumMod val="75000"/>
                    <a:lumOff val="25000"/>
                  </a:schemeClr>
                </a:solidFill>
                <a:latin typeface="Tahoma" charset="0"/>
                <a:ea typeface="宋体" charset="0"/>
                <a:cs typeface="宋体" charset="0"/>
              </a:rPr>
              <a:t>3 Great Blessings</a:t>
            </a:r>
          </a:p>
        </p:txBody>
      </p:sp>
      <p:sp>
        <p:nvSpPr>
          <p:cNvPr id="2" name="Slide Number Placeholder 1"/>
          <p:cNvSpPr>
            <a:spLocks noGrp="1"/>
          </p:cNvSpPr>
          <p:nvPr>
            <p:ph type="sldNum" sz="quarter" idx="12"/>
          </p:nvPr>
        </p:nvSpPr>
        <p:spPr/>
        <p:txBody>
          <a:bodyPr/>
          <a:lstStyle/>
          <a:p>
            <a:pPr>
              <a:defRPr/>
            </a:pPr>
            <a:fld id="{CA2498A4-D523-F748-A7F0-0215F525CC41}" type="slidenum">
              <a:rPr lang="en-US" smtClean="0"/>
              <a:pPr>
                <a:defRPr/>
              </a:pPr>
              <a:t>44</a:t>
            </a:fld>
            <a:endParaRPr lang="en-US" dirty="0"/>
          </a:p>
        </p:txBody>
      </p:sp>
    </p:spTree>
    <p:extLst>
      <p:ext uri="{BB962C8B-B14F-4D97-AF65-F5344CB8AC3E}">
        <p14:creationId xmlns:p14="http://schemas.microsoft.com/office/powerpoint/2010/main" val="324417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rot="2700000">
            <a:off x="2441377" y="2212777"/>
            <a:ext cx="1857375" cy="1860947"/>
          </a:xfrm>
          <a:prstGeom prst="rect">
            <a:avLst/>
          </a:prstGeom>
          <a:noFill/>
          <a:ln w="76200"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2" name="Rectangle 3"/>
          <p:cNvSpPr>
            <a:spLocks noChangeArrowheads="1"/>
          </p:cNvSpPr>
          <p:nvPr/>
        </p:nvSpPr>
        <p:spPr bwMode="auto">
          <a:xfrm>
            <a:off x="1143000" y="171450"/>
            <a:ext cx="6858000" cy="8167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000" b="1" dirty="0">
                <a:solidFill>
                  <a:schemeClr val="tx1">
                    <a:lumMod val="75000"/>
                    <a:lumOff val="25000"/>
                  </a:schemeClr>
                </a:solidFill>
                <a:latin typeface="Tahoma" charset="0"/>
                <a:ea typeface="宋体" charset="0"/>
                <a:cs typeface="宋体" charset="0"/>
              </a:rPr>
              <a:t>First Blessing</a:t>
            </a:r>
          </a:p>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2700" dirty="0">
                <a:solidFill>
                  <a:schemeClr val="tx1">
                    <a:lumMod val="75000"/>
                    <a:lumOff val="25000"/>
                  </a:schemeClr>
                </a:solidFill>
                <a:latin typeface="Tahoma" charset="0"/>
                <a:ea typeface="宋体" charset="0"/>
                <a:cs typeface="宋体" charset="0"/>
              </a:rPr>
              <a:t>Fruitful = Become a mature individual</a:t>
            </a:r>
          </a:p>
        </p:txBody>
      </p:sp>
      <p:grpSp>
        <p:nvGrpSpPr>
          <p:cNvPr id="36867" name="Group 7"/>
          <p:cNvGrpSpPr>
            <a:grpSpLocks/>
          </p:cNvGrpSpPr>
          <p:nvPr/>
        </p:nvGrpSpPr>
        <p:grpSpPr bwMode="auto">
          <a:xfrm>
            <a:off x="1543051" y="2411384"/>
            <a:ext cx="3613547" cy="2617817"/>
            <a:chOff x="668337" y="2986578"/>
            <a:chExt cx="4818063" cy="3490422"/>
          </a:xfrm>
        </p:grpSpPr>
        <p:grpSp>
          <p:nvGrpSpPr>
            <p:cNvPr id="36869" name="Group 1"/>
            <p:cNvGrpSpPr>
              <a:grpSpLocks/>
            </p:cNvGrpSpPr>
            <p:nvPr/>
          </p:nvGrpSpPr>
          <p:grpSpPr bwMode="auto">
            <a:xfrm>
              <a:off x="668337" y="3200400"/>
              <a:ext cx="1501775" cy="1501775"/>
              <a:chOff x="2159000" y="3492500"/>
              <a:chExt cx="1501775" cy="1501775"/>
            </a:xfrm>
          </p:grpSpPr>
          <p:sp>
            <p:nvSpPr>
              <p:cNvPr id="36882"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7182" name="Text Box 14"/>
              <p:cNvSpPr txBox="1">
                <a:spLocks noChangeArrowheads="1"/>
              </p:cNvSpPr>
              <p:nvPr/>
            </p:nvSpPr>
            <p:spPr bwMode="auto">
              <a:xfrm>
                <a:off x="2159000" y="4017963"/>
                <a:ext cx="1481138" cy="4646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Mind</a:t>
                </a:r>
              </a:p>
            </p:txBody>
          </p:sp>
        </p:grpSp>
        <p:grpSp>
          <p:nvGrpSpPr>
            <p:cNvPr id="36870" name="Group 2"/>
            <p:cNvGrpSpPr>
              <a:grpSpLocks/>
            </p:cNvGrpSpPr>
            <p:nvPr/>
          </p:nvGrpSpPr>
          <p:grpSpPr bwMode="auto">
            <a:xfrm>
              <a:off x="3984625" y="3200400"/>
              <a:ext cx="1501775" cy="1501775"/>
              <a:chOff x="5475288" y="3492500"/>
              <a:chExt cx="1501775" cy="1501775"/>
            </a:xfrm>
          </p:grpSpPr>
          <p:sp>
            <p:nvSpPr>
              <p:cNvPr id="36880"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7185" name="Text Box 17"/>
              <p:cNvSpPr txBox="1">
                <a:spLocks noChangeArrowheads="1"/>
              </p:cNvSpPr>
              <p:nvPr/>
            </p:nvSpPr>
            <p:spPr bwMode="auto">
              <a:xfrm>
                <a:off x="5494337" y="4017963"/>
                <a:ext cx="1481138" cy="4646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Body</a:t>
                </a:r>
              </a:p>
            </p:txBody>
          </p:sp>
        </p:grpSp>
        <p:grpSp>
          <p:nvGrpSpPr>
            <p:cNvPr id="36871" name="Group 20"/>
            <p:cNvGrpSpPr>
              <a:grpSpLocks/>
            </p:cNvGrpSpPr>
            <p:nvPr/>
          </p:nvGrpSpPr>
          <p:grpSpPr bwMode="auto">
            <a:xfrm rot="-5400000">
              <a:off x="2116828" y="3401305"/>
              <a:ext cx="1937192" cy="1107737"/>
              <a:chOff x="2160" y="1917"/>
              <a:chExt cx="1434" cy="820"/>
            </a:xfrm>
          </p:grpSpPr>
          <p:sp>
            <p:nvSpPr>
              <p:cNvPr id="25" name="Freeform 21"/>
              <p:cNvSpPr>
                <a:spLocks noChangeArrowheads="1"/>
              </p:cNvSpPr>
              <p:nvPr/>
            </p:nvSpPr>
            <p:spPr bwMode="auto">
              <a:xfrm>
                <a:off x="2160" y="1913"/>
                <a:ext cx="1431" cy="314"/>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EA3332"/>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26" name="Freeform 22"/>
              <p:cNvSpPr>
                <a:spLocks noChangeArrowheads="1"/>
              </p:cNvSpPr>
              <p:nvPr/>
            </p:nvSpPr>
            <p:spPr bwMode="auto">
              <a:xfrm rot="10800000">
                <a:off x="2154" y="2420"/>
                <a:ext cx="1437" cy="313"/>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ADC229"/>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nvGrpSpPr>
            <p:cNvPr id="36872" name="Group 26"/>
            <p:cNvGrpSpPr>
              <a:grpSpLocks/>
            </p:cNvGrpSpPr>
            <p:nvPr/>
          </p:nvGrpSpPr>
          <p:grpSpPr bwMode="auto">
            <a:xfrm>
              <a:off x="2339975" y="4975225"/>
              <a:ext cx="1546225" cy="1501775"/>
              <a:chOff x="3778250" y="1828800"/>
              <a:chExt cx="1546225" cy="1501775"/>
            </a:xfrm>
          </p:grpSpPr>
          <p:sp>
            <p:nvSpPr>
              <p:cNvPr id="36876" name="Oval 4"/>
              <p:cNvSpPr>
                <a:spLocks noChangeArrowheads="1"/>
              </p:cNvSpPr>
              <p:nvPr/>
            </p:nvSpPr>
            <p:spPr bwMode="auto">
              <a:xfrm>
                <a:off x="3800475" y="1828800"/>
                <a:ext cx="1501775" cy="1501775"/>
              </a:xfrm>
              <a:prstGeom prst="ellipse">
                <a:avLst/>
              </a:prstGeom>
              <a:solidFill>
                <a:srgbClr val="EA333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29" name="Text Box 10"/>
              <p:cNvSpPr txBox="1">
                <a:spLocks noChangeArrowheads="1"/>
              </p:cNvSpPr>
              <p:nvPr/>
            </p:nvSpPr>
            <p:spPr bwMode="auto">
              <a:xfrm>
                <a:off x="3778250" y="2111375"/>
                <a:ext cx="1546225" cy="86395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ea typeface="宋体" charset="0"/>
                    <a:cs typeface="宋体" charset="0"/>
                  </a:rPr>
                  <a:t>True</a:t>
                </a:r>
              </a:p>
              <a:p>
                <a:pPr algn="ctr">
                  <a:buClrTx/>
                  <a:buFontTx/>
                  <a:buNone/>
                  <a:defRPr/>
                </a:pPr>
                <a:r>
                  <a:rPr lang="en-US" sz="1875" b="1" dirty="0">
                    <a:solidFill>
                      <a:srgbClr val="FFFFFF"/>
                    </a:solidFill>
                    <a:latin typeface="Tahoma" charset="0"/>
                    <a:ea typeface="宋体" charset="0"/>
                    <a:cs typeface="宋体" charset="0"/>
                  </a:rPr>
                  <a:t>Person</a:t>
                </a:r>
              </a:p>
            </p:txBody>
          </p:sp>
        </p:grpSp>
        <p:grpSp>
          <p:nvGrpSpPr>
            <p:cNvPr id="36873" name="Group 20"/>
            <p:cNvGrpSpPr>
              <a:grpSpLocks/>
            </p:cNvGrpSpPr>
            <p:nvPr/>
          </p:nvGrpSpPr>
          <p:grpSpPr bwMode="auto">
            <a:xfrm>
              <a:off x="2084167" y="3400631"/>
              <a:ext cx="1937192" cy="1107737"/>
              <a:chOff x="2160" y="1917"/>
              <a:chExt cx="1434" cy="820"/>
            </a:xfrm>
          </p:grpSpPr>
          <p:sp>
            <p:nvSpPr>
              <p:cNvPr id="43" name="Freeform 21"/>
              <p:cNvSpPr>
                <a:spLocks noChangeArrowheads="1"/>
              </p:cNvSpPr>
              <p:nvPr/>
            </p:nvSpPr>
            <p:spPr bwMode="auto">
              <a:xfrm>
                <a:off x="2160" y="1917"/>
                <a:ext cx="1430" cy="318"/>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71CCD4"/>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44" name="Freeform 22"/>
              <p:cNvSpPr>
                <a:spLocks noChangeArrowheads="1"/>
              </p:cNvSpPr>
              <p:nvPr/>
            </p:nvSpPr>
            <p:spPr bwMode="auto">
              <a:xfrm rot="10800000">
                <a:off x="2164" y="2420"/>
                <a:ext cx="1430" cy="31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F6AC14"/>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grpSp>
        <p:nvGrpSpPr>
          <p:cNvPr id="23" name="Group 5"/>
          <p:cNvGrpSpPr>
            <a:grpSpLocks/>
          </p:cNvGrpSpPr>
          <p:nvPr/>
        </p:nvGrpSpPr>
        <p:grpSpPr bwMode="auto">
          <a:xfrm>
            <a:off x="2820548" y="1256616"/>
            <a:ext cx="1126331" cy="1126331"/>
            <a:chOff x="3800475" y="1828800"/>
            <a:chExt cx="1501775" cy="1501775"/>
          </a:xfrm>
        </p:grpSpPr>
        <p:sp>
          <p:nvSpPr>
            <p:cNvPr id="24" name="Oval 4"/>
            <p:cNvSpPr>
              <a:spLocks noChangeArrowheads="1"/>
            </p:cNvSpPr>
            <p:nvPr/>
          </p:nvSpPr>
          <p:spPr bwMode="auto">
            <a:xfrm>
              <a:off x="3800475" y="1828800"/>
              <a:ext cx="1501775" cy="1501775"/>
            </a:xfrm>
            <a:prstGeom prst="ellipse">
              <a:avLst/>
            </a:prstGeom>
            <a:solidFill>
              <a:srgbClr val="ADC229"/>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solidFill>
                  <a:srgbClr val="F6AC14"/>
                </a:solidFill>
              </a:endParaRPr>
            </a:p>
          </p:txBody>
        </p:sp>
        <p:sp>
          <p:nvSpPr>
            <p:cNvPr id="27" name="Text Box 10"/>
            <p:cNvSpPr txBox="1">
              <a:spLocks noChangeArrowheads="1"/>
            </p:cNvSpPr>
            <p:nvPr/>
          </p:nvSpPr>
          <p:spPr bwMode="auto">
            <a:xfrm>
              <a:off x="4056062" y="2047805"/>
              <a:ext cx="990600" cy="556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God</a:t>
              </a:r>
            </a:p>
          </p:txBody>
        </p:sp>
      </p:grpSp>
      <p:pic>
        <p:nvPicPr>
          <p:cNvPr id="32" name="Picture 31"/>
          <p:cNvPicPr>
            <a:picLocks noChangeAspect="1"/>
          </p:cNvPicPr>
          <p:nvPr/>
        </p:nvPicPr>
        <p:blipFill>
          <a:blip r:embed="rId3"/>
          <a:stretch>
            <a:fillRect/>
          </a:stretch>
        </p:blipFill>
        <p:spPr>
          <a:xfrm>
            <a:off x="3184225" y="1867406"/>
            <a:ext cx="413723" cy="358560"/>
          </a:xfrm>
          <a:prstGeom prst="rect">
            <a:avLst/>
          </a:prstGeom>
        </p:spPr>
      </p:pic>
      <p:sp>
        <p:nvSpPr>
          <p:cNvPr id="2" name="Slide Number Placeholder 1"/>
          <p:cNvSpPr>
            <a:spLocks noGrp="1"/>
          </p:cNvSpPr>
          <p:nvPr>
            <p:ph type="sldNum" sz="quarter" idx="10"/>
          </p:nvPr>
        </p:nvSpPr>
        <p:spPr/>
        <p:txBody>
          <a:bodyPr/>
          <a:lstStyle/>
          <a:p>
            <a:fld id="{2DD3475C-6592-4114-94ED-187383B86821}" type="slidenum">
              <a:rPr lang="en-US" smtClean="0"/>
              <a:pPr/>
              <a:t>45</a:t>
            </a:fld>
            <a:endParaRPr lang="en-US" dirty="0"/>
          </a:p>
        </p:txBody>
      </p:sp>
    </p:spTree>
    <p:extLst>
      <p:ext uri="{BB962C8B-B14F-4D97-AF65-F5344CB8AC3E}">
        <p14:creationId xmlns:p14="http://schemas.microsoft.com/office/powerpoint/2010/main" val="206687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rot="2700000">
            <a:off x="2441377" y="2212777"/>
            <a:ext cx="1857375" cy="1860947"/>
          </a:xfrm>
          <a:prstGeom prst="rect">
            <a:avLst/>
          </a:prstGeom>
          <a:noFill/>
          <a:ln w="76200"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grpSp>
        <p:nvGrpSpPr>
          <p:cNvPr id="38914" name="Group 7"/>
          <p:cNvGrpSpPr>
            <a:grpSpLocks/>
          </p:cNvGrpSpPr>
          <p:nvPr/>
        </p:nvGrpSpPr>
        <p:grpSpPr bwMode="auto">
          <a:xfrm>
            <a:off x="1543051" y="1257300"/>
            <a:ext cx="3613547" cy="3771900"/>
            <a:chOff x="668337" y="1447800"/>
            <a:chExt cx="4818063" cy="5029200"/>
          </a:xfrm>
        </p:grpSpPr>
        <p:grpSp>
          <p:nvGrpSpPr>
            <p:cNvPr id="38917" name="Group 5"/>
            <p:cNvGrpSpPr>
              <a:grpSpLocks/>
            </p:cNvGrpSpPr>
            <p:nvPr/>
          </p:nvGrpSpPr>
          <p:grpSpPr bwMode="auto">
            <a:xfrm>
              <a:off x="2362200" y="1447800"/>
              <a:ext cx="1501775" cy="1501775"/>
              <a:chOff x="3800475" y="1828800"/>
              <a:chExt cx="1501775" cy="1501775"/>
            </a:xfrm>
          </p:grpSpPr>
          <p:sp>
            <p:nvSpPr>
              <p:cNvPr id="38933" name="Oval 4"/>
              <p:cNvSpPr>
                <a:spLocks noChangeArrowheads="1"/>
              </p:cNvSpPr>
              <p:nvPr/>
            </p:nvSpPr>
            <p:spPr bwMode="auto">
              <a:xfrm>
                <a:off x="3800475" y="1828800"/>
                <a:ext cx="1501775" cy="1501775"/>
              </a:xfrm>
              <a:prstGeom prst="ellipse">
                <a:avLst/>
              </a:prstGeom>
              <a:solidFill>
                <a:srgbClr val="ADC22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7178" name="Text Box 10"/>
              <p:cNvSpPr txBox="1">
                <a:spLocks noChangeArrowheads="1"/>
              </p:cNvSpPr>
              <p:nvPr/>
            </p:nvSpPr>
            <p:spPr bwMode="auto">
              <a:xfrm>
                <a:off x="4056062" y="2038700"/>
                <a:ext cx="990600" cy="5561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God</a:t>
                </a:r>
              </a:p>
            </p:txBody>
          </p:sp>
        </p:grpSp>
        <p:grpSp>
          <p:nvGrpSpPr>
            <p:cNvPr id="38918" name="Group 1"/>
            <p:cNvGrpSpPr>
              <a:grpSpLocks/>
            </p:cNvGrpSpPr>
            <p:nvPr/>
          </p:nvGrpSpPr>
          <p:grpSpPr bwMode="auto">
            <a:xfrm>
              <a:off x="668337" y="3200400"/>
              <a:ext cx="1501775" cy="1501775"/>
              <a:chOff x="2159000" y="3492500"/>
              <a:chExt cx="1501775" cy="1501775"/>
            </a:xfrm>
          </p:grpSpPr>
          <p:sp>
            <p:nvSpPr>
              <p:cNvPr id="38931"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7182" name="Text Box 14"/>
              <p:cNvSpPr txBox="1">
                <a:spLocks noChangeArrowheads="1"/>
              </p:cNvSpPr>
              <p:nvPr/>
            </p:nvSpPr>
            <p:spPr bwMode="auto">
              <a:xfrm>
                <a:off x="2159000" y="4017963"/>
                <a:ext cx="1481138" cy="4646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Mind</a:t>
                </a:r>
              </a:p>
            </p:txBody>
          </p:sp>
        </p:grpSp>
        <p:grpSp>
          <p:nvGrpSpPr>
            <p:cNvPr id="38919" name="Group 2"/>
            <p:cNvGrpSpPr>
              <a:grpSpLocks/>
            </p:cNvGrpSpPr>
            <p:nvPr/>
          </p:nvGrpSpPr>
          <p:grpSpPr bwMode="auto">
            <a:xfrm>
              <a:off x="3984625" y="3200400"/>
              <a:ext cx="1501775" cy="1501775"/>
              <a:chOff x="5475288" y="3492500"/>
              <a:chExt cx="1501775" cy="1501775"/>
            </a:xfrm>
          </p:grpSpPr>
          <p:sp>
            <p:nvSpPr>
              <p:cNvPr id="38929"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7185" name="Text Box 17"/>
              <p:cNvSpPr txBox="1">
                <a:spLocks noChangeArrowheads="1"/>
              </p:cNvSpPr>
              <p:nvPr/>
            </p:nvSpPr>
            <p:spPr bwMode="auto">
              <a:xfrm>
                <a:off x="5494337" y="4017963"/>
                <a:ext cx="1481138" cy="4646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Body</a:t>
                </a:r>
              </a:p>
            </p:txBody>
          </p:sp>
        </p:grpSp>
        <p:grpSp>
          <p:nvGrpSpPr>
            <p:cNvPr id="38920" name="Group 20"/>
            <p:cNvGrpSpPr>
              <a:grpSpLocks/>
            </p:cNvGrpSpPr>
            <p:nvPr/>
          </p:nvGrpSpPr>
          <p:grpSpPr bwMode="auto">
            <a:xfrm rot="-5400000">
              <a:off x="2116828" y="3401305"/>
              <a:ext cx="1937192" cy="1107737"/>
              <a:chOff x="2160" y="1917"/>
              <a:chExt cx="1434" cy="820"/>
            </a:xfrm>
          </p:grpSpPr>
          <p:sp>
            <p:nvSpPr>
              <p:cNvPr id="25" name="Freeform 21"/>
              <p:cNvSpPr>
                <a:spLocks noChangeArrowheads="1"/>
              </p:cNvSpPr>
              <p:nvPr/>
            </p:nvSpPr>
            <p:spPr bwMode="auto">
              <a:xfrm>
                <a:off x="2160" y="1913"/>
                <a:ext cx="1431" cy="314"/>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EA3332"/>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26" name="Freeform 22"/>
              <p:cNvSpPr>
                <a:spLocks noChangeArrowheads="1"/>
              </p:cNvSpPr>
              <p:nvPr/>
            </p:nvSpPr>
            <p:spPr bwMode="auto">
              <a:xfrm rot="10800000">
                <a:off x="2154" y="2420"/>
                <a:ext cx="1437" cy="313"/>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ADC229"/>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nvGrpSpPr>
            <p:cNvPr id="38921" name="Group 26"/>
            <p:cNvGrpSpPr>
              <a:grpSpLocks/>
            </p:cNvGrpSpPr>
            <p:nvPr/>
          </p:nvGrpSpPr>
          <p:grpSpPr bwMode="auto">
            <a:xfrm>
              <a:off x="2339974" y="4975225"/>
              <a:ext cx="1546225" cy="1501775"/>
              <a:chOff x="3778249" y="1828800"/>
              <a:chExt cx="1546225" cy="1501775"/>
            </a:xfrm>
          </p:grpSpPr>
          <p:sp>
            <p:nvSpPr>
              <p:cNvPr id="38925" name="Oval 4"/>
              <p:cNvSpPr>
                <a:spLocks noChangeArrowheads="1"/>
              </p:cNvSpPr>
              <p:nvPr/>
            </p:nvSpPr>
            <p:spPr bwMode="auto">
              <a:xfrm>
                <a:off x="3800475" y="1828800"/>
                <a:ext cx="1501775" cy="1501775"/>
              </a:xfrm>
              <a:prstGeom prst="ellipse">
                <a:avLst/>
              </a:prstGeom>
              <a:solidFill>
                <a:srgbClr val="EA333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29" name="Text Box 10"/>
              <p:cNvSpPr txBox="1">
                <a:spLocks noChangeArrowheads="1"/>
              </p:cNvSpPr>
              <p:nvPr/>
            </p:nvSpPr>
            <p:spPr bwMode="auto">
              <a:xfrm>
                <a:off x="3778249" y="1989351"/>
                <a:ext cx="1546225" cy="86395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ea typeface="宋体" charset="0"/>
                    <a:cs typeface="宋体" charset="0"/>
                  </a:rPr>
                  <a:t>True</a:t>
                </a:r>
              </a:p>
              <a:p>
                <a:pPr algn="ctr">
                  <a:buClrTx/>
                  <a:buFontTx/>
                  <a:buNone/>
                  <a:defRPr/>
                </a:pPr>
                <a:r>
                  <a:rPr lang="en-US" sz="1875" b="1" dirty="0">
                    <a:solidFill>
                      <a:srgbClr val="FFFFFF"/>
                    </a:solidFill>
                    <a:latin typeface="Tahoma" charset="0"/>
                    <a:ea typeface="宋体" charset="0"/>
                    <a:cs typeface="宋体" charset="0"/>
                  </a:rPr>
                  <a:t>Person</a:t>
                </a:r>
              </a:p>
            </p:txBody>
          </p:sp>
        </p:grpSp>
        <p:grpSp>
          <p:nvGrpSpPr>
            <p:cNvPr id="38922" name="Group 20"/>
            <p:cNvGrpSpPr>
              <a:grpSpLocks/>
            </p:cNvGrpSpPr>
            <p:nvPr/>
          </p:nvGrpSpPr>
          <p:grpSpPr bwMode="auto">
            <a:xfrm>
              <a:off x="2084167" y="3400631"/>
              <a:ext cx="1937192" cy="1107737"/>
              <a:chOff x="2160" y="1917"/>
              <a:chExt cx="1434" cy="820"/>
            </a:xfrm>
          </p:grpSpPr>
          <p:sp>
            <p:nvSpPr>
              <p:cNvPr id="43" name="Freeform 21"/>
              <p:cNvSpPr>
                <a:spLocks noChangeArrowheads="1"/>
              </p:cNvSpPr>
              <p:nvPr/>
            </p:nvSpPr>
            <p:spPr bwMode="auto">
              <a:xfrm>
                <a:off x="2160" y="1917"/>
                <a:ext cx="1430" cy="318"/>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71CCD4"/>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44" name="Freeform 22"/>
              <p:cNvSpPr>
                <a:spLocks noChangeArrowheads="1"/>
              </p:cNvSpPr>
              <p:nvPr/>
            </p:nvSpPr>
            <p:spPr bwMode="auto">
              <a:xfrm rot="10800000">
                <a:off x="2164" y="2420"/>
                <a:ext cx="1430" cy="31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F6AC14"/>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sp>
        <p:nvSpPr>
          <p:cNvPr id="35" name="Text Box 31"/>
          <p:cNvSpPr txBox="1">
            <a:spLocks noChangeArrowheads="1"/>
          </p:cNvSpPr>
          <p:nvPr/>
        </p:nvSpPr>
        <p:spPr bwMode="auto">
          <a:xfrm>
            <a:off x="5429250" y="1657350"/>
            <a:ext cx="2952750" cy="2057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3750" rIns="67500" bIns="33750"/>
          <a:lstStyle>
            <a:lvl1pPr marL="214313" indent="-214313">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defRPr>
                <a:solidFill>
                  <a:srgbClr val="000000"/>
                </a:solidFill>
                <a:latin typeface="Arial" charset="0"/>
                <a:ea typeface="ＭＳ Ｐゴシック" charset="0"/>
                <a:cs typeface="Arial Unicode MS" charset="0"/>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defRPr>
                <a:solidFill>
                  <a:srgbClr val="000000"/>
                </a:solidFill>
                <a:latin typeface="Arial" charset="0"/>
                <a:ea typeface="ＭＳ Ｐゴシック" charset="0"/>
                <a:cs typeface="Arial Unicode MS" charset="0"/>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defRPr>
                <a:solidFill>
                  <a:srgbClr val="000000"/>
                </a:solidFill>
                <a:latin typeface="Arial" charset="0"/>
                <a:ea typeface="ＭＳ Ｐゴシック" charset="0"/>
                <a:cs typeface="Arial Unicode MS" charset="0"/>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defRPr>
                <a:solidFill>
                  <a:srgbClr val="000000"/>
                </a:solidFill>
                <a:latin typeface="Arial" charset="0"/>
                <a:ea typeface="ＭＳ Ｐゴシック" charset="0"/>
                <a:cs typeface="Arial Unicode MS" charset="0"/>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defRPr>
                <a:solidFill>
                  <a:srgbClr val="000000"/>
                </a:solidFill>
                <a:latin typeface="Arial" charset="0"/>
                <a:ea typeface="ＭＳ Ｐゴシック" charset="0"/>
                <a:cs typeface="Arial Unicode MS" charset="0"/>
              </a:defRPr>
            </a:lvl9pPr>
          </a:lstStyle>
          <a:p>
            <a:pPr marL="257175" indent="-257175">
              <a:spcAft>
                <a:spcPts val="1350"/>
              </a:spcAft>
              <a:buClr>
                <a:schemeClr val="accent5"/>
              </a:buClr>
              <a:buSzPct val="90000"/>
              <a:buFont typeface="Lucida Grande"/>
              <a:buChar char="►"/>
              <a:defRPr/>
            </a:pPr>
            <a:r>
              <a:rPr lang="en-US" sz="1875" dirty="0">
                <a:solidFill>
                  <a:schemeClr val="tx1">
                    <a:lumMod val="75000"/>
                    <a:lumOff val="25000"/>
                  </a:schemeClr>
                </a:solidFill>
                <a:latin typeface="Tahoma" charset="0"/>
              </a:rPr>
              <a:t>Temple of God’s heart</a:t>
            </a:r>
          </a:p>
          <a:p>
            <a:pPr marL="257175" indent="-257175">
              <a:spcAft>
                <a:spcPts val="1350"/>
              </a:spcAft>
              <a:buClr>
                <a:schemeClr val="accent5"/>
              </a:buClr>
              <a:buSzPct val="90000"/>
              <a:buFont typeface="Lucida Grande"/>
              <a:buChar char="►"/>
              <a:defRPr/>
            </a:pPr>
            <a:r>
              <a:rPr lang="en-US" sz="1875" dirty="0">
                <a:solidFill>
                  <a:schemeClr val="tx1">
                    <a:lumMod val="75000"/>
                    <a:lumOff val="25000"/>
                  </a:schemeClr>
                </a:solidFill>
                <a:latin typeface="Tahoma" charset="0"/>
              </a:rPr>
              <a:t>One with God’s heart</a:t>
            </a:r>
          </a:p>
          <a:p>
            <a:pPr marL="257175" indent="-257175">
              <a:spcAft>
                <a:spcPts val="1350"/>
              </a:spcAft>
              <a:buClr>
                <a:schemeClr val="accent5"/>
              </a:buClr>
              <a:buSzPct val="90000"/>
              <a:buFont typeface="Lucida Grande"/>
              <a:buChar char="►"/>
              <a:defRPr/>
            </a:pPr>
            <a:r>
              <a:rPr lang="en-US" sz="1875" dirty="0">
                <a:solidFill>
                  <a:schemeClr val="tx1">
                    <a:lumMod val="75000"/>
                    <a:lumOff val="25000"/>
                  </a:schemeClr>
                </a:solidFill>
                <a:latin typeface="Tahoma" charset="0"/>
              </a:rPr>
              <a:t>Feel God’s Heart as one’s own</a:t>
            </a:r>
          </a:p>
        </p:txBody>
      </p:sp>
      <p:sp>
        <p:nvSpPr>
          <p:cNvPr id="24" name="Rectangle 3"/>
          <p:cNvSpPr>
            <a:spLocks noChangeArrowheads="1"/>
          </p:cNvSpPr>
          <p:nvPr/>
        </p:nvSpPr>
        <p:spPr bwMode="auto">
          <a:xfrm>
            <a:off x="1143000" y="171450"/>
            <a:ext cx="6858000" cy="8167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000" b="1" dirty="0">
                <a:solidFill>
                  <a:schemeClr val="tx1">
                    <a:lumMod val="75000"/>
                    <a:lumOff val="25000"/>
                  </a:schemeClr>
                </a:solidFill>
                <a:latin typeface="Tahoma" charset="0"/>
                <a:ea typeface="宋体" charset="0"/>
                <a:cs typeface="宋体" charset="0"/>
              </a:rPr>
              <a:t>First Blessing</a:t>
            </a:r>
          </a:p>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2700" dirty="0">
                <a:solidFill>
                  <a:schemeClr val="tx1">
                    <a:lumMod val="75000"/>
                    <a:lumOff val="25000"/>
                  </a:schemeClr>
                </a:solidFill>
                <a:latin typeface="Tahoma" charset="0"/>
                <a:ea typeface="宋体" charset="0"/>
                <a:cs typeface="宋体" charset="0"/>
              </a:rPr>
              <a:t>Fruitful = Become a mature individual</a:t>
            </a:r>
          </a:p>
        </p:txBody>
      </p:sp>
      <p:sp>
        <p:nvSpPr>
          <p:cNvPr id="27" name="Rectangle 3"/>
          <p:cNvSpPr>
            <a:spLocks noChangeArrowheads="1"/>
          </p:cNvSpPr>
          <p:nvPr/>
        </p:nvSpPr>
        <p:spPr bwMode="auto">
          <a:xfrm>
            <a:off x="2967115" y="1773196"/>
            <a:ext cx="800100" cy="400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000" b="1" dirty="0">
                <a:solidFill>
                  <a:srgbClr val="FFFF00"/>
                </a:solidFill>
                <a:latin typeface="Tahoma" charset="0"/>
                <a:ea typeface="宋体" charset="0"/>
                <a:cs typeface="宋体" charset="0"/>
              </a:rPr>
              <a:t>Joy</a:t>
            </a:r>
          </a:p>
        </p:txBody>
      </p:sp>
      <p:sp>
        <p:nvSpPr>
          <p:cNvPr id="28" name="Rectangle 3">
            <a:extLst>
              <a:ext uri="{FF2B5EF4-FFF2-40B4-BE49-F238E27FC236}">
                <a16:creationId xmlns:a16="http://schemas.microsoft.com/office/drawing/2014/main" id="{6D539AF5-7711-4253-8BAC-519CD3768DCC}"/>
              </a:ext>
            </a:extLst>
          </p:cNvPr>
          <p:cNvSpPr>
            <a:spLocks noChangeArrowheads="1"/>
          </p:cNvSpPr>
          <p:nvPr/>
        </p:nvSpPr>
        <p:spPr bwMode="auto">
          <a:xfrm>
            <a:off x="2976563" y="4578289"/>
            <a:ext cx="790652" cy="400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b="1" dirty="0">
                <a:solidFill>
                  <a:srgbClr val="FFFF00"/>
                </a:solidFill>
                <a:latin typeface="Tahoma" charset="0"/>
                <a:ea typeface="宋体" charset="0"/>
                <a:cs typeface="宋体" charset="0"/>
              </a:rPr>
              <a:t>Joy</a:t>
            </a:r>
          </a:p>
        </p:txBody>
      </p:sp>
      <p:sp>
        <p:nvSpPr>
          <p:cNvPr id="2" name="Slide Number Placeholder 1"/>
          <p:cNvSpPr>
            <a:spLocks noGrp="1"/>
          </p:cNvSpPr>
          <p:nvPr>
            <p:ph type="sldNum" sz="quarter" idx="10"/>
          </p:nvPr>
        </p:nvSpPr>
        <p:spPr/>
        <p:txBody>
          <a:bodyPr/>
          <a:lstStyle/>
          <a:p>
            <a:fld id="{2DD3475C-6592-4114-94ED-187383B86821}" type="slidenum">
              <a:rPr lang="en-US" smtClean="0"/>
              <a:pPr/>
              <a:t>46</a:t>
            </a:fld>
            <a:endParaRPr lang="en-US" dirty="0"/>
          </a:p>
        </p:txBody>
      </p:sp>
    </p:spTree>
    <p:extLst>
      <p:ext uri="{BB962C8B-B14F-4D97-AF65-F5344CB8AC3E}">
        <p14:creationId xmlns:p14="http://schemas.microsoft.com/office/powerpoint/2010/main" val="38369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12751"/>
          <a:stretch/>
        </p:blipFill>
        <p:spPr bwMode="auto">
          <a:xfrm>
            <a:off x="2743200" y="438150"/>
            <a:ext cx="3181349" cy="441910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 name="Rectangle 3"/>
          <p:cNvSpPr>
            <a:spLocks noChangeArrowheads="1"/>
          </p:cNvSpPr>
          <p:nvPr/>
        </p:nvSpPr>
        <p:spPr bwMode="auto">
          <a:xfrm>
            <a:off x="3276600" y="4040490"/>
            <a:ext cx="1905000" cy="8167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000" b="1" dirty="0">
                <a:latin typeface="Tahoma" charset="0"/>
                <a:ea typeface="宋体" charset="0"/>
                <a:cs typeface="宋体" charset="0"/>
              </a:rPr>
              <a:t>Jesus</a:t>
            </a:r>
            <a:endParaRPr lang="en-US" sz="2700" dirty="0">
              <a:latin typeface="Tahoma" charset="0"/>
              <a:ea typeface="宋体" charset="0"/>
              <a:cs typeface="宋体" charset="0"/>
            </a:endParaRPr>
          </a:p>
        </p:txBody>
      </p:sp>
      <p:sp>
        <p:nvSpPr>
          <p:cNvPr id="2" name="Slide Number Placeholder 1"/>
          <p:cNvSpPr>
            <a:spLocks noGrp="1"/>
          </p:cNvSpPr>
          <p:nvPr>
            <p:ph type="sldNum" sz="quarter" idx="10"/>
          </p:nvPr>
        </p:nvSpPr>
        <p:spPr/>
        <p:txBody>
          <a:bodyPr/>
          <a:lstStyle/>
          <a:p>
            <a:fld id="{2DD3475C-6592-4114-94ED-187383B86821}" type="slidenum">
              <a:rPr lang="en-US" smtClean="0"/>
              <a:pPr/>
              <a:t>47</a:t>
            </a:fld>
            <a:endParaRPr lang="en-US" dirty="0"/>
          </a:p>
        </p:txBody>
      </p:sp>
    </p:spTree>
    <p:extLst>
      <p:ext uri="{BB962C8B-B14F-4D97-AF65-F5344CB8AC3E}">
        <p14:creationId xmlns:p14="http://schemas.microsoft.com/office/powerpoint/2010/main" val="397001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3"/>
          <p:cNvSpPr>
            <a:spLocks noChangeArrowheads="1"/>
          </p:cNvSpPr>
          <p:nvPr/>
        </p:nvSpPr>
        <p:spPr bwMode="auto">
          <a:xfrm>
            <a:off x="1143000" y="285750"/>
            <a:ext cx="6858000" cy="8167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000" b="1" dirty="0">
                <a:solidFill>
                  <a:schemeClr val="tx1">
                    <a:lumMod val="75000"/>
                    <a:lumOff val="25000"/>
                  </a:schemeClr>
                </a:solidFill>
                <a:latin typeface="Tahoma" charset="0"/>
                <a:ea typeface="宋体" charset="0"/>
                <a:cs typeface="宋体" charset="0"/>
              </a:rPr>
              <a:t>Second Blessing</a:t>
            </a:r>
          </a:p>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2700" dirty="0">
                <a:solidFill>
                  <a:schemeClr val="tx1">
                    <a:lumMod val="75000"/>
                    <a:lumOff val="25000"/>
                  </a:schemeClr>
                </a:solidFill>
                <a:latin typeface="Tahoma" charset="0"/>
                <a:ea typeface="宋体" charset="0"/>
                <a:cs typeface="宋体" charset="0"/>
              </a:rPr>
              <a:t>Multiply = Family of True Love</a:t>
            </a:r>
          </a:p>
        </p:txBody>
      </p:sp>
      <p:grpSp>
        <p:nvGrpSpPr>
          <p:cNvPr id="40962" name="Group 52"/>
          <p:cNvGrpSpPr>
            <a:grpSpLocks/>
          </p:cNvGrpSpPr>
          <p:nvPr/>
        </p:nvGrpSpPr>
        <p:grpSpPr bwMode="auto">
          <a:xfrm>
            <a:off x="1543051" y="1257300"/>
            <a:ext cx="3613547" cy="3771900"/>
            <a:chOff x="668338" y="1447800"/>
            <a:chExt cx="4818062" cy="5029200"/>
          </a:xfrm>
        </p:grpSpPr>
        <p:grpSp>
          <p:nvGrpSpPr>
            <p:cNvPr id="40975" name="Group 5"/>
            <p:cNvGrpSpPr>
              <a:grpSpLocks/>
            </p:cNvGrpSpPr>
            <p:nvPr/>
          </p:nvGrpSpPr>
          <p:grpSpPr bwMode="auto">
            <a:xfrm>
              <a:off x="2362200" y="1447800"/>
              <a:ext cx="1501775" cy="1501775"/>
              <a:chOff x="3800475" y="1828800"/>
              <a:chExt cx="1501775" cy="1501775"/>
            </a:xfrm>
          </p:grpSpPr>
          <p:sp>
            <p:nvSpPr>
              <p:cNvPr id="40991" name="Oval 4"/>
              <p:cNvSpPr>
                <a:spLocks noChangeArrowheads="1"/>
              </p:cNvSpPr>
              <p:nvPr/>
            </p:nvSpPr>
            <p:spPr bwMode="auto">
              <a:xfrm>
                <a:off x="3800475" y="1828800"/>
                <a:ext cx="1501775" cy="1501775"/>
              </a:xfrm>
              <a:prstGeom prst="ellipse">
                <a:avLst/>
              </a:prstGeom>
              <a:solidFill>
                <a:srgbClr val="ADC22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76" name="Text Box 10"/>
              <p:cNvSpPr txBox="1">
                <a:spLocks noChangeArrowheads="1"/>
              </p:cNvSpPr>
              <p:nvPr/>
            </p:nvSpPr>
            <p:spPr bwMode="auto">
              <a:xfrm>
                <a:off x="4023523" y="2032772"/>
                <a:ext cx="990600" cy="5561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God</a:t>
                </a:r>
              </a:p>
            </p:txBody>
          </p:sp>
        </p:grpSp>
        <p:grpSp>
          <p:nvGrpSpPr>
            <p:cNvPr id="40976" name="Group 1"/>
            <p:cNvGrpSpPr>
              <a:grpSpLocks/>
            </p:cNvGrpSpPr>
            <p:nvPr/>
          </p:nvGrpSpPr>
          <p:grpSpPr bwMode="auto">
            <a:xfrm>
              <a:off x="668338" y="3200400"/>
              <a:ext cx="1501775" cy="1501775"/>
              <a:chOff x="2159000" y="3492500"/>
              <a:chExt cx="1501775" cy="1501775"/>
            </a:xfrm>
          </p:grpSpPr>
          <p:sp>
            <p:nvSpPr>
              <p:cNvPr id="40989"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74" name="Text Box 14"/>
              <p:cNvSpPr txBox="1">
                <a:spLocks noChangeArrowheads="1"/>
              </p:cNvSpPr>
              <p:nvPr/>
            </p:nvSpPr>
            <p:spPr bwMode="auto">
              <a:xfrm>
                <a:off x="2159000" y="4017963"/>
                <a:ext cx="1481138" cy="4646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Husband</a:t>
                </a:r>
              </a:p>
            </p:txBody>
          </p:sp>
        </p:grpSp>
        <p:grpSp>
          <p:nvGrpSpPr>
            <p:cNvPr id="40977" name="Group 2"/>
            <p:cNvGrpSpPr>
              <a:grpSpLocks/>
            </p:cNvGrpSpPr>
            <p:nvPr/>
          </p:nvGrpSpPr>
          <p:grpSpPr bwMode="auto">
            <a:xfrm>
              <a:off x="3984625" y="3200400"/>
              <a:ext cx="1501775" cy="1501775"/>
              <a:chOff x="5475288" y="3492500"/>
              <a:chExt cx="1501775" cy="1501775"/>
            </a:xfrm>
          </p:grpSpPr>
          <p:sp>
            <p:nvSpPr>
              <p:cNvPr id="40987"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72" name="Text Box 17"/>
              <p:cNvSpPr txBox="1">
                <a:spLocks noChangeArrowheads="1"/>
              </p:cNvSpPr>
              <p:nvPr/>
            </p:nvSpPr>
            <p:spPr bwMode="auto">
              <a:xfrm>
                <a:off x="5494337" y="4017963"/>
                <a:ext cx="1481138" cy="4646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Wife</a:t>
                </a:r>
              </a:p>
            </p:txBody>
          </p:sp>
        </p:grpSp>
        <p:grpSp>
          <p:nvGrpSpPr>
            <p:cNvPr id="40978" name="Group 20"/>
            <p:cNvGrpSpPr>
              <a:grpSpLocks/>
            </p:cNvGrpSpPr>
            <p:nvPr/>
          </p:nvGrpSpPr>
          <p:grpSpPr bwMode="auto">
            <a:xfrm rot="-5400000">
              <a:off x="2243138" y="3429000"/>
              <a:ext cx="1685925" cy="1050925"/>
              <a:chOff x="2253" y="1938"/>
              <a:chExt cx="1248" cy="779"/>
            </a:xfrm>
          </p:grpSpPr>
          <p:sp>
            <p:nvSpPr>
              <p:cNvPr id="69" name="Freeform 21"/>
              <p:cNvSpPr>
                <a:spLocks noChangeArrowheads="1"/>
              </p:cNvSpPr>
              <p:nvPr/>
            </p:nvSpPr>
            <p:spPr bwMode="auto">
              <a:xfrm>
                <a:off x="2279" y="1922"/>
                <a:ext cx="1242" cy="279"/>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EA3332"/>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70" name="Freeform 22"/>
              <p:cNvSpPr>
                <a:spLocks noChangeArrowheads="1"/>
              </p:cNvSpPr>
              <p:nvPr/>
            </p:nvSpPr>
            <p:spPr bwMode="auto">
              <a:xfrm rot="10800000">
                <a:off x="2261" y="2440"/>
                <a:ext cx="1243" cy="27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ADC229"/>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nvGrpSpPr>
            <p:cNvPr id="40979" name="Group 26"/>
            <p:cNvGrpSpPr>
              <a:grpSpLocks/>
            </p:cNvGrpSpPr>
            <p:nvPr/>
          </p:nvGrpSpPr>
          <p:grpSpPr bwMode="auto">
            <a:xfrm>
              <a:off x="2339976" y="4975225"/>
              <a:ext cx="1546225" cy="1501775"/>
              <a:chOff x="3778252" y="1828800"/>
              <a:chExt cx="1546224" cy="1501775"/>
            </a:xfrm>
          </p:grpSpPr>
          <p:sp>
            <p:nvSpPr>
              <p:cNvPr id="40983" name="Oval 4"/>
              <p:cNvSpPr>
                <a:spLocks noChangeArrowheads="1"/>
              </p:cNvSpPr>
              <p:nvPr/>
            </p:nvSpPr>
            <p:spPr bwMode="auto">
              <a:xfrm>
                <a:off x="3800475" y="1828800"/>
                <a:ext cx="1501775" cy="1501775"/>
              </a:xfrm>
              <a:prstGeom prst="ellipse">
                <a:avLst/>
              </a:prstGeom>
              <a:solidFill>
                <a:srgbClr val="EA333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68" name="Text Box 10"/>
              <p:cNvSpPr txBox="1">
                <a:spLocks noChangeArrowheads="1"/>
              </p:cNvSpPr>
              <p:nvPr/>
            </p:nvSpPr>
            <p:spPr bwMode="auto">
              <a:xfrm>
                <a:off x="3778252" y="2263775"/>
                <a:ext cx="1546224" cy="5561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Child</a:t>
                </a:r>
              </a:p>
            </p:txBody>
          </p:sp>
        </p:grpSp>
        <p:grpSp>
          <p:nvGrpSpPr>
            <p:cNvPr id="40980" name="Group 20"/>
            <p:cNvGrpSpPr>
              <a:grpSpLocks/>
            </p:cNvGrpSpPr>
            <p:nvPr/>
          </p:nvGrpSpPr>
          <p:grpSpPr bwMode="auto">
            <a:xfrm>
              <a:off x="2209800" y="3429000"/>
              <a:ext cx="1685925" cy="1052513"/>
              <a:chOff x="2253" y="1938"/>
              <a:chExt cx="1248" cy="779"/>
            </a:xfrm>
          </p:grpSpPr>
          <p:sp>
            <p:nvSpPr>
              <p:cNvPr id="65" name="Freeform 21"/>
              <p:cNvSpPr>
                <a:spLocks noChangeArrowheads="1"/>
              </p:cNvSpPr>
              <p:nvPr/>
            </p:nvSpPr>
            <p:spPr bwMode="auto">
              <a:xfrm>
                <a:off x="2253" y="1938"/>
                <a:ext cx="1244" cy="27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71CCD4"/>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66" name="Freeform 22"/>
              <p:cNvSpPr>
                <a:spLocks noChangeArrowheads="1"/>
              </p:cNvSpPr>
              <p:nvPr/>
            </p:nvSpPr>
            <p:spPr bwMode="auto">
              <a:xfrm rot="10800000">
                <a:off x="2257" y="2441"/>
                <a:ext cx="1244"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F6AC14"/>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grpSp>
        <p:nvGrpSpPr>
          <p:cNvPr id="40963" name="Group 57"/>
          <p:cNvGrpSpPr>
            <a:grpSpLocks/>
          </p:cNvGrpSpPr>
          <p:nvPr/>
        </p:nvGrpSpPr>
        <p:grpSpPr bwMode="auto">
          <a:xfrm>
            <a:off x="2228850" y="2171700"/>
            <a:ext cx="790575" cy="377429"/>
            <a:chOff x="1590724" y="2704106"/>
            <a:chExt cx="1054339" cy="503795"/>
          </a:xfrm>
        </p:grpSpPr>
        <p:sp>
          <p:nvSpPr>
            <p:cNvPr id="40973" name="AutoShape 19"/>
            <p:cNvSpPr>
              <a:spLocks noChangeArrowheads="1"/>
            </p:cNvSpPr>
            <p:nvPr/>
          </p:nvSpPr>
          <p:spPr bwMode="auto">
            <a:xfrm rot="-2700000">
              <a:off x="1590724" y="2704106"/>
              <a:ext cx="841943" cy="321943"/>
            </a:xfrm>
            <a:prstGeom prst="leftArrow">
              <a:avLst>
                <a:gd name="adj1" fmla="val 50000"/>
                <a:gd name="adj2" fmla="val 32508"/>
              </a:avLst>
            </a:prstGeom>
            <a:solidFill>
              <a:srgbClr val="ADC2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ADC229"/>
                </a:solidFill>
              </a:endParaRPr>
            </a:p>
          </p:txBody>
        </p:sp>
        <p:sp>
          <p:nvSpPr>
            <p:cNvPr id="40974" name="AutoShape 20"/>
            <p:cNvSpPr>
              <a:spLocks noChangeArrowheads="1"/>
            </p:cNvSpPr>
            <p:nvPr/>
          </p:nvSpPr>
          <p:spPr bwMode="auto">
            <a:xfrm rot="8100000" flipV="1">
              <a:off x="1782303" y="2894938"/>
              <a:ext cx="862760" cy="312963"/>
            </a:xfrm>
            <a:prstGeom prst="leftArrow">
              <a:avLst>
                <a:gd name="adj1" fmla="val 50000"/>
                <a:gd name="adj2" fmla="val 32519"/>
              </a:avLst>
            </a:prstGeom>
            <a:solidFill>
              <a:srgbClr val="71CC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grpSp>
      <p:grpSp>
        <p:nvGrpSpPr>
          <p:cNvPr id="40964" name="Group 60"/>
          <p:cNvGrpSpPr>
            <a:grpSpLocks/>
          </p:cNvGrpSpPr>
          <p:nvPr/>
        </p:nvGrpSpPr>
        <p:grpSpPr bwMode="auto">
          <a:xfrm>
            <a:off x="3621882" y="3687366"/>
            <a:ext cx="835819" cy="370284"/>
            <a:chOff x="3489596" y="4678568"/>
            <a:chExt cx="1113700" cy="493936"/>
          </a:xfrm>
        </p:grpSpPr>
        <p:sp>
          <p:nvSpPr>
            <p:cNvPr id="40971" name="AutoShape 20"/>
            <p:cNvSpPr>
              <a:spLocks noChangeArrowheads="1"/>
            </p:cNvSpPr>
            <p:nvPr/>
          </p:nvSpPr>
          <p:spPr bwMode="auto">
            <a:xfrm rot="8100000" flipV="1">
              <a:off x="3714251" y="4859542"/>
              <a:ext cx="889045" cy="312962"/>
            </a:xfrm>
            <a:prstGeom prst="leftArrow">
              <a:avLst>
                <a:gd name="adj1" fmla="val 50000"/>
                <a:gd name="adj2" fmla="val 32511"/>
              </a:avLst>
            </a:prstGeom>
            <a:solidFill>
              <a:srgbClr val="EA333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40972" name="AutoShape 19"/>
            <p:cNvSpPr>
              <a:spLocks noChangeArrowheads="1"/>
            </p:cNvSpPr>
            <p:nvPr/>
          </p:nvSpPr>
          <p:spPr bwMode="auto">
            <a:xfrm rot="-2700000">
              <a:off x="3489596" y="4678568"/>
              <a:ext cx="862105" cy="312963"/>
            </a:xfrm>
            <a:prstGeom prst="leftArrow">
              <a:avLst>
                <a:gd name="adj1" fmla="val 50000"/>
                <a:gd name="adj2" fmla="val 32520"/>
              </a:avLst>
            </a:prstGeom>
            <a:solidFill>
              <a:srgbClr val="F6AC1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F6AC14"/>
                </a:solidFill>
              </a:endParaRPr>
            </a:p>
          </p:txBody>
        </p:sp>
      </p:grpSp>
      <p:grpSp>
        <p:nvGrpSpPr>
          <p:cNvPr id="40965" name="Group 66"/>
          <p:cNvGrpSpPr>
            <a:grpSpLocks/>
          </p:cNvGrpSpPr>
          <p:nvPr/>
        </p:nvGrpSpPr>
        <p:grpSpPr bwMode="auto">
          <a:xfrm>
            <a:off x="3886201" y="1943100"/>
            <a:ext cx="384572" cy="791766"/>
            <a:chOff x="3800952" y="2423465"/>
            <a:chExt cx="512356" cy="1056063"/>
          </a:xfrm>
        </p:grpSpPr>
        <p:sp>
          <p:nvSpPr>
            <p:cNvPr id="40969" name="AutoShape 20"/>
            <p:cNvSpPr>
              <a:spLocks noChangeArrowheads="1"/>
            </p:cNvSpPr>
            <p:nvPr/>
          </p:nvSpPr>
          <p:spPr bwMode="auto">
            <a:xfrm rot="-8100000">
              <a:off x="3726170" y="2697643"/>
              <a:ext cx="861316" cy="312960"/>
            </a:xfrm>
            <a:prstGeom prst="leftArrow">
              <a:avLst>
                <a:gd name="adj1" fmla="val 50000"/>
                <a:gd name="adj2" fmla="val 32516"/>
              </a:avLst>
            </a:prstGeom>
            <a:solidFill>
              <a:srgbClr val="ADC2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40970" name="AutoShape 19"/>
            <p:cNvSpPr>
              <a:spLocks noChangeArrowheads="1"/>
            </p:cNvSpPr>
            <p:nvPr/>
          </p:nvSpPr>
          <p:spPr bwMode="auto">
            <a:xfrm rot="2700000" flipV="1">
              <a:off x="3530872" y="2887504"/>
              <a:ext cx="862104" cy="321944"/>
            </a:xfrm>
            <a:prstGeom prst="leftArrow">
              <a:avLst>
                <a:gd name="adj1" fmla="val 50000"/>
                <a:gd name="adj2" fmla="val 32518"/>
              </a:avLst>
            </a:prstGeom>
            <a:solidFill>
              <a:srgbClr val="F6AC1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F6AC14"/>
                </a:solidFill>
              </a:endParaRPr>
            </a:p>
          </p:txBody>
        </p:sp>
      </p:grpSp>
      <p:grpSp>
        <p:nvGrpSpPr>
          <p:cNvPr id="40966" name="Group 74"/>
          <p:cNvGrpSpPr>
            <a:grpSpLocks/>
          </p:cNvGrpSpPr>
          <p:nvPr/>
        </p:nvGrpSpPr>
        <p:grpSpPr bwMode="auto">
          <a:xfrm>
            <a:off x="2457450" y="3494485"/>
            <a:ext cx="367904" cy="791765"/>
            <a:chOff x="1982557" y="4392675"/>
            <a:chExt cx="490217" cy="1056419"/>
          </a:xfrm>
        </p:grpSpPr>
        <p:sp>
          <p:nvSpPr>
            <p:cNvPr id="40967" name="AutoShape 19"/>
            <p:cNvSpPr>
              <a:spLocks noChangeArrowheads="1"/>
            </p:cNvSpPr>
            <p:nvPr/>
          </p:nvSpPr>
          <p:spPr bwMode="auto">
            <a:xfrm rot="2700000" flipV="1">
              <a:off x="1659268" y="4856397"/>
              <a:ext cx="915986" cy="269407"/>
            </a:xfrm>
            <a:prstGeom prst="leftArrow">
              <a:avLst>
                <a:gd name="adj1" fmla="val 50000"/>
                <a:gd name="adj2" fmla="val 32520"/>
              </a:avLst>
            </a:prstGeom>
            <a:solidFill>
              <a:srgbClr val="EA333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40968" name="AutoShape 20"/>
            <p:cNvSpPr>
              <a:spLocks noChangeArrowheads="1"/>
            </p:cNvSpPr>
            <p:nvPr/>
          </p:nvSpPr>
          <p:spPr bwMode="auto">
            <a:xfrm rot="-8100000">
              <a:off x="1884915" y="4690026"/>
              <a:ext cx="885210" cy="290508"/>
            </a:xfrm>
            <a:prstGeom prst="leftArrow">
              <a:avLst>
                <a:gd name="adj1" fmla="val 50000"/>
                <a:gd name="adj2" fmla="val 32517"/>
              </a:avLst>
            </a:prstGeom>
            <a:solidFill>
              <a:srgbClr val="71CC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grpSp>
      <p:pic>
        <p:nvPicPr>
          <p:cNvPr id="36" name="Picture 35"/>
          <p:cNvPicPr>
            <a:picLocks noChangeAspect="1"/>
          </p:cNvPicPr>
          <p:nvPr/>
        </p:nvPicPr>
        <p:blipFill>
          <a:blip r:embed="rId3"/>
          <a:stretch>
            <a:fillRect/>
          </a:stretch>
        </p:blipFill>
        <p:spPr>
          <a:xfrm>
            <a:off x="3184225" y="1867406"/>
            <a:ext cx="413723" cy="358560"/>
          </a:xfrm>
          <a:prstGeom prst="rect">
            <a:avLst/>
          </a:prstGeom>
        </p:spPr>
      </p:pic>
      <p:sp>
        <p:nvSpPr>
          <p:cNvPr id="2" name="Slide Number Placeholder 1"/>
          <p:cNvSpPr>
            <a:spLocks noGrp="1"/>
          </p:cNvSpPr>
          <p:nvPr>
            <p:ph type="sldNum" sz="quarter" idx="10"/>
          </p:nvPr>
        </p:nvSpPr>
        <p:spPr/>
        <p:txBody>
          <a:bodyPr/>
          <a:lstStyle/>
          <a:p>
            <a:fld id="{2DD3475C-6592-4114-94ED-187383B86821}" type="slidenum">
              <a:rPr lang="en-US" smtClean="0"/>
              <a:pPr/>
              <a:t>48</a:t>
            </a:fld>
            <a:endParaRPr lang="en-US" dirty="0"/>
          </a:p>
        </p:txBody>
      </p:sp>
    </p:spTree>
    <p:extLst>
      <p:ext uri="{BB962C8B-B14F-4D97-AF65-F5344CB8AC3E}">
        <p14:creationId xmlns:p14="http://schemas.microsoft.com/office/powerpoint/2010/main" val="323702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52"/>
          <p:cNvGrpSpPr>
            <a:grpSpLocks/>
          </p:cNvGrpSpPr>
          <p:nvPr/>
        </p:nvGrpSpPr>
        <p:grpSpPr bwMode="auto">
          <a:xfrm>
            <a:off x="1541860" y="1257300"/>
            <a:ext cx="3614738" cy="3771900"/>
            <a:chOff x="666750" y="1447800"/>
            <a:chExt cx="4819650" cy="5029200"/>
          </a:xfrm>
        </p:grpSpPr>
        <p:grpSp>
          <p:nvGrpSpPr>
            <p:cNvPr id="43024" name="Group 5"/>
            <p:cNvGrpSpPr>
              <a:grpSpLocks/>
            </p:cNvGrpSpPr>
            <p:nvPr/>
          </p:nvGrpSpPr>
          <p:grpSpPr bwMode="auto">
            <a:xfrm>
              <a:off x="2362200" y="1447800"/>
              <a:ext cx="1501775" cy="1501775"/>
              <a:chOff x="3800475" y="1828800"/>
              <a:chExt cx="1501775" cy="1501775"/>
            </a:xfrm>
          </p:grpSpPr>
          <p:sp>
            <p:nvSpPr>
              <p:cNvPr id="43040" name="Oval 4"/>
              <p:cNvSpPr>
                <a:spLocks noChangeArrowheads="1"/>
              </p:cNvSpPr>
              <p:nvPr/>
            </p:nvSpPr>
            <p:spPr bwMode="auto">
              <a:xfrm>
                <a:off x="3800475" y="1828800"/>
                <a:ext cx="1501775" cy="1501775"/>
              </a:xfrm>
              <a:prstGeom prst="ellipse">
                <a:avLst/>
              </a:prstGeom>
              <a:solidFill>
                <a:srgbClr val="ADC22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76" name="Text Box 10"/>
              <p:cNvSpPr txBox="1">
                <a:spLocks noChangeArrowheads="1"/>
              </p:cNvSpPr>
              <p:nvPr/>
            </p:nvSpPr>
            <p:spPr bwMode="auto">
              <a:xfrm>
                <a:off x="4043466" y="2048271"/>
                <a:ext cx="990600" cy="5561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God</a:t>
                </a:r>
              </a:p>
            </p:txBody>
          </p:sp>
        </p:grpSp>
        <p:grpSp>
          <p:nvGrpSpPr>
            <p:cNvPr id="43025" name="Group 1"/>
            <p:cNvGrpSpPr>
              <a:grpSpLocks/>
            </p:cNvGrpSpPr>
            <p:nvPr/>
          </p:nvGrpSpPr>
          <p:grpSpPr bwMode="auto">
            <a:xfrm>
              <a:off x="666750" y="3200400"/>
              <a:ext cx="1503363" cy="1501775"/>
              <a:chOff x="2157412" y="3492500"/>
              <a:chExt cx="1503363" cy="1501775"/>
            </a:xfrm>
          </p:grpSpPr>
          <p:sp>
            <p:nvSpPr>
              <p:cNvPr id="43038"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74" name="Text Box 14"/>
              <p:cNvSpPr txBox="1">
                <a:spLocks noChangeArrowheads="1"/>
              </p:cNvSpPr>
              <p:nvPr/>
            </p:nvSpPr>
            <p:spPr bwMode="auto">
              <a:xfrm>
                <a:off x="2157412" y="3936013"/>
                <a:ext cx="1481138" cy="4646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Husband</a:t>
                </a:r>
              </a:p>
            </p:txBody>
          </p:sp>
        </p:grpSp>
        <p:grpSp>
          <p:nvGrpSpPr>
            <p:cNvPr id="43026" name="Group 2"/>
            <p:cNvGrpSpPr>
              <a:grpSpLocks/>
            </p:cNvGrpSpPr>
            <p:nvPr/>
          </p:nvGrpSpPr>
          <p:grpSpPr bwMode="auto">
            <a:xfrm>
              <a:off x="3984625" y="3200400"/>
              <a:ext cx="1501775" cy="1501775"/>
              <a:chOff x="5475288" y="3492500"/>
              <a:chExt cx="1501775" cy="1501775"/>
            </a:xfrm>
          </p:grpSpPr>
          <p:sp>
            <p:nvSpPr>
              <p:cNvPr id="43036"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72" name="Text Box 17"/>
              <p:cNvSpPr txBox="1">
                <a:spLocks noChangeArrowheads="1"/>
              </p:cNvSpPr>
              <p:nvPr/>
            </p:nvSpPr>
            <p:spPr bwMode="auto">
              <a:xfrm>
                <a:off x="5485605" y="3940959"/>
                <a:ext cx="1481138" cy="4646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Wife</a:t>
                </a:r>
              </a:p>
            </p:txBody>
          </p:sp>
        </p:grpSp>
        <p:grpSp>
          <p:nvGrpSpPr>
            <p:cNvPr id="43027" name="Group 20"/>
            <p:cNvGrpSpPr>
              <a:grpSpLocks/>
            </p:cNvGrpSpPr>
            <p:nvPr/>
          </p:nvGrpSpPr>
          <p:grpSpPr bwMode="auto">
            <a:xfrm rot="-5400000">
              <a:off x="2243138" y="3429000"/>
              <a:ext cx="1685925" cy="1050925"/>
              <a:chOff x="2253" y="1938"/>
              <a:chExt cx="1248" cy="779"/>
            </a:xfrm>
          </p:grpSpPr>
          <p:sp>
            <p:nvSpPr>
              <p:cNvPr id="69" name="Freeform 21"/>
              <p:cNvSpPr>
                <a:spLocks noChangeArrowheads="1"/>
              </p:cNvSpPr>
              <p:nvPr/>
            </p:nvSpPr>
            <p:spPr bwMode="auto">
              <a:xfrm>
                <a:off x="2279" y="1922"/>
                <a:ext cx="1242" cy="279"/>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EA3332"/>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70" name="Freeform 22"/>
              <p:cNvSpPr>
                <a:spLocks noChangeArrowheads="1"/>
              </p:cNvSpPr>
              <p:nvPr/>
            </p:nvSpPr>
            <p:spPr bwMode="auto">
              <a:xfrm rot="10800000">
                <a:off x="2261" y="2440"/>
                <a:ext cx="1243" cy="27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ADC229"/>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nvGrpSpPr>
            <p:cNvPr id="43028" name="Group 26"/>
            <p:cNvGrpSpPr>
              <a:grpSpLocks/>
            </p:cNvGrpSpPr>
            <p:nvPr/>
          </p:nvGrpSpPr>
          <p:grpSpPr bwMode="auto">
            <a:xfrm>
              <a:off x="2339973" y="4975225"/>
              <a:ext cx="1546225" cy="1501775"/>
              <a:chOff x="3778249" y="1828800"/>
              <a:chExt cx="1546224" cy="1501775"/>
            </a:xfrm>
          </p:grpSpPr>
          <p:sp>
            <p:nvSpPr>
              <p:cNvPr id="43032" name="Oval 4"/>
              <p:cNvSpPr>
                <a:spLocks noChangeArrowheads="1"/>
              </p:cNvSpPr>
              <p:nvPr/>
            </p:nvSpPr>
            <p:spPr bwMode="auto">
              <a:xfrm>
                <a:off x="3800475" y="1828800"/>
                <a:ext cx="1501775" cy="1501775"/>
              </a:xfrm>
              <a:prstGeom prst="ellipse">
                <a:avLst/>
              </a:prstGeom>
              <a:solidFill>
                <a:srgbClr val="EA333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68" name="Text Box 10"/>
              <p:cNvSpPr txBox="1">
                <a:spLocks noChangeArrowheads="1"/>
              </p:cNvSpPr>
              <p:nvPr/>
            </p:nvSpPr>
            <p:spPr bwMode="auto">
              <a:xfrm>
                <a:off x="3778249" y="2211571"/>
                <a:ext cx="1546224" cy="5561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Child</a:t>
                </a:r>
              </a:p>
            </p:txBody>
          </p:sp>
        </p:grpSp>
        <p:grpSp>
          <p:nvGrpSpPr>
            <p:cNvPr id="43029" name="Group 20"/>
            <p:cNvGrpSpPr>
              <a:grpSpLocks/>
            </p:cNvGrpSpPr>
            <p:nvPr/>
          </p:nvGrpSpPr>
          <p:grpSpPr bwMode="auto">
            <a:xfrm>
              <a:off x="2209800" y="3429000"/>
              <a:ext cx="1685925" cy="1052513"/>
              <a:chOff x="2253" y="1938"/>
              <a:chExt cx="1248" cy="779"/>
            </a:xfrm>
          </p:grpSpPr>
          <p:sp>
            <p:nvSpPr>
              <p:cNvPr id="65" name="Freeform 21"/>
              <p:cNvSpPr>
                <a:spLocks noChangeArrowheads="1"/>
              </p:cNvSpPr>
              <p:nvPr/>
            </p:nvSpPr>
            <p:spPr bwMode="auto">
              <a:xfrm>
                <a:off x="2253" y="1938"/>
                <a:ext cx="1244" cy="27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71CCD4"/>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66" name="Freeform 22"/>
              <p:cNvSpPr>
                <a:spLocks noChangeArrowheads="1"/>
              </p:cNvSpPr>
              <p:nvPr/>
            </p:nvSpPr>
            <p:spPr bwMode="auto">
              <a:xfrm rot="10800000">
                <a:off x="2257" y="2441"/>
                <a:ext cx="1244"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F6AC14"/>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sp>
        <p:nvSpPr>
          <p:cNvPr id="27" name="Text Box 26"/>
          <p:cNvSpPr txBox="1">
            <a:spLocks noChangeArrowheads="1"/>
          </p:cNvSpPr>
          <p:nvPr/>
        </p:nvSpPr>
        <p:spPr bwMode="auto">
          <a:xfrm>
            <a:off x="5257800" y="1657350"/>
            <a:ext cx="2343150" cy="23538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7500" tIns="33750" rIns="67500" bIns="3375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marL="342900" indent="-342900">
              <a:spcAft>
                <a:spcPts val="2250"/>
              </a:spcAft>
              <a:buClr>
                <a:schemeClr val="accent5"/>
              </a:buClr>
              <a:buSzPct val="90000"/>
              <a:buFont typeface="Lucida Grande"/>
              <a:buChar char="►"/>
              <a:defRPr/>
            </a:pPr>
            <a:r>
              <a:rPr lang="en-US" sz="1800" dirty="0">
                <a:solidFill>
                  <a:schemeClr val="tx1">
                    <a:lumMod val="75000"/>
                    <a:lumOff val="25000"/>
                  </a:schemeClr>
                </a:solidFill>
                <a:latin typeface="Tahoma" charset="0"/>
              </a:rPr>
              <a:t>Parents’ Love</a:t>
            </a:r>
          </a:p>
          <a:p>
            <a:pPr marL="342900" indent="-342900">
              <a:spcAft>
                <a:spcPts val="2250"/>
              </a:spcAft>
              <a:buClr>
                <a:schemeClr val="accent5"/>
              </a:buClr>
              <a:buSzPct val="90000"/>
              <a:buFont typeface="Lucida Grande"/>
              <a:buChar char="►"/>
              <a:defRPr/>
            </a:pPr>
            <a:r>
              <a:rPr lang="en-US" sz="1800" dirty="0">
                <a:solidFill>
                  <a:schemeClr val="tx1">
                    <a:lumMod val="75000"/>
                    <a:lumOff val="25000"/>
                  </a:schemeClr>
                </a:solidFill>
                <a:latin typeface="Tahoma" charset="0"/>
              </a:rPr>
              <a:t>Spouses’ Love</a:t>
            </a:r>
          </a:p>
          <a:p>
            <a:pPr marL="342900" indent="-342900">
              <a:spcAft>
                <a:spcPts val="2250"/>
              </a:spcAft>
              <a:buClr>
                <a:schemeClr val="accent5"/>
              </a:buClr>
              <a:buSzPct val="90000"/>
              <a:buFont typeface="Lucida Grande"/>
              <a:buChar char="►"/>
              <a:defRPr/>
            </a:pPr>
            <a:r>
              <a:rPr lang="en-US" sz="1800" dirty="0">
                <a:solidFill>
                  <a:schemeClr val="tx1">
                    <a:lumMod val="75000"/>
                    <a:lumOff val="25000"/>
                  </a:schemeClr>
                </a:solidFill>
                <a:latin typeface="Tahoma" charset="0"/>
              </a:rPr>
              <a:t>Siblings’ Love</a:t>
            </a:r>
          </a:p>
          <a:p>
            <a:pPr marL="342900" indent="-342900">
              <a:spcAft>
                <a:spcPts val="2250"/>
              </a:spcAft>
              <a:buClr>
                <a:schemeClr val="accent5"/>
              </a:buClr>
              <a:buSzPct val="90000"/>
              <a:buFont typeface="Lucida Grande"/>
              <a:buChar char="►"/>
              <a:defRPr/>
            </a:pPr>
            <a:r>
              <a:rPr lang="en-US" sz="1800" dirty="0">
                <a:solidFill>
                  <a:schemeClr val="tx1">
                    <a:lumMod val="75000"/>
                    <a:lumOff val="25000"/>
                  </a:schemeClr>
                </a:solidFill>
                <a:latin typeface="Tahoma" charset="0"/>
              </a:rPr>
              <a:t>Children’s Love</a:t>
            </a:r>
          </a:p>
        </p:txBody>
      </p:sp>
      <p:grpSp>
        <p:nvGrpSpPr>
          <p:cNvPr id="43011" name="Group 27"/>
          <p:cNvGrpSpPr>
            <a:grpSpLocks/>
          </p:cNvGrpSpPr>
          <p:nvPr/>
        </p:nvGrpSpPr>
        <p:grpSpPr bwMode="auto">
          <a:xfrm>
            <a:off x="2228850" y="2171700"/>
            <a:ext cx="790575" cy="377429"/>
            <a:chOff x="1590724" y="2704106"/>
            <a:chExt cx="1054339" cy="503795"/>
          </a:xfrm>
        </p:grpSpPr>
        <p:sp>
          <p:nvSpPr>
            <p:cNvPr id="43022" name="AutoShape 19"/>
            <p:cNvSpPr>
              <a:spLocks noChangeArrowheads="1"/>
            </p:cNvSpPr>
            <p:nvPr/>
          </p:nvSpPr>
          <p:spPr bwMode="auto">
            <a:xfrm rot="-2700000">
              <a:off x="1590724" y="2704106"/>
              <a:ext cx="841943" cy="321943"/>
            </a:xfrm>
            <a:prstGeom prst="leftArrow">
              <a:avLst>
                <a:gd name="adj1" fmla="val 50000"/>
                <a:gd name="adj2" fmla="val 32508"/>
              </a:avLst>
            </a:prstGeom>
            <a:solidFill>
              <a:srgbClr val="ADC2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ADC229"/>
                </a:solidFill>
              </a:endParaRPr>
            </a:p>
          </p:txBody>
        </p:sp>
        <p:sp>
          <p:nvSpPr>
            <p:cNvPr id="43023" name="AutoShape 20"/>
            <p:cNvSpPr>
              <a:spLocks noChangeArrowheads="1"/>
            </p:cNvSpPr>
            <p:nvPr/>
          </p:nvSpPr>
          <p:spPr bwMode="auto">
            <a:xfrm rot="8100000" flipV="1">
              <a:off x="1782303" y="2894938"/>
              <a:ext cx="862760" cy="312963"/>
            </a:xfrm>
            <a:prstGeom prst="leftArrow">
              <a:avLst>
                <a:gd name="adj1" fmla="val 50000"/>
                <a:gd name="adj2" fmla="val 32519"/>
              </a:avLst>
            </a:prstGeom>
            <a:solidFill>
              <a:srgbClr val="71CC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grpSp>
      <p:grpSp>
        <p:nvGrpSpPr>
          <p:cNvPr id="43012" name="Group 30"/>
          <p:cNvGrpSpPr>
            <a:grpSpLocks/>
          </p:cNvGrpSpPr>
          <p:nvPr/>
        </p:nvGrpSpPr>
        <p:grpSpPr bwMode="auto">
          <a:xfrm>
            <a:off x="3621882" y="3687366"/>
            <a:ext cx="835819" cy="370284"/>
            <a:chOff x="3489596" y="4678568"/>
            <a:chExt cx="1113700" cy="493936"/>
          </a:xfrm>
        </p:grpSpPr>
        <p:sp>
          <p:nvSpPr>
            <p:cNvPr id="43020" name="AutoShape 20"/>
            <p:cNvSpPr>
              <a:spLocks noChangeArrowheads="1"/>
            </p:cNvSpPr>
            <p:nvPr/>
          </p:nvSpPr>
          <p:spPr bwMode="auto">
            <a:xfrm rot="8100000" flipV="1">
              <a:off x="3714251" y="4859542"/>
              <a:ext cx="889045" cy="312962"/>
            </a:xfrm>
            <a:prstGeom prst="leftArrow">
              <a:avLst>
                <a:gd name="adj1" fmla="val 50000"/>
                <a:gd name="adj2" fmla="val 32511"/>
              </a:avLst>
            </a:prstGeom>
            <a:solidFill>
              <a:srgbClr val="EA333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43021" name="AutoShape 19"/>
            <p:cNvSpPr>
              <a:spLocks noChangeArrowheads="1"/>
            </p:cNvSpPr>
            <p:nvPr/>
          </p:nvSpPr>
          <p:spPr bwMode="auto">
            <a:xfrm rot="-2700000">
              <a:off x="3489596" y="4678568"/>
              <a:ext cx="862105" cy="312963"/>
            </a:xfrm>
            <a:prstGeom prst="leftArrow">
              <a:avLst>
                <a:gd name="adj1" fmla="val 50000"/>
                <a:gd name="adj2" fmla="val 32520"/>
              </a:avLst>
            </a:prstGeom>
            <a:solidFill>
              <a:srgbClr val="F6AC1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F6AC14"/>
                </a:solidFill>
              </a:endParaRPr>
            </a:p>
          </p:txBody>
        </p:sp>
      </p:grpSp>
      <p:grpSp>
        <p:nvGrpSpPr>
          <p:cNvPr id="43013" name="Group 33"/>
          <p:cNvGrpSpPr>
            <a:grpSpLocks/>
          </p:cNvGrpSpPr>
          <p:nvPr/>
        </p:nvGrpSpPr>
        <p:grpSpPr bwMode="auto">
          <a:xfrm>
            <a:off x="3886201" y="1943100"/>
            <a:ext cx="384572" cy="791766"/>
            <a:chOff x="3800952" y="2423465"/>
            <a:chExt cx="512356" cy="1056063"/>
          </a:xfrm>
        </p:grpSpPr>
        <p:sp>
          <p:nvSpPr>
            <p:cNvPr id="43018" name="AutoShape 20"/>
            <p:cNvSpPr>
              <a:spLocks noChangeArrowheads="1"/>
            </p:cNvSpPr>
            <p:nvPr/>
          </p:nvSpPr>
          <p:spPr bwMode="auto">
            <a:xfrm rot="-8100000">
              <a:off x="3726170" y="2697643"/>
              <a:ext cx="861316" cy="312960"/>
            </a:xfrm>
            <a:prstGeom prst="leftArrow">
              <a:avLst>
                <a:gd name="adj1" fmla="val 50000"/>
                <a:gd name="adj2" fmla="val 32516"/>
              </a:avLst>
            </a:prstGeom>
            <a:solidFill>
              <a:srgbClr val="ADC2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43019" name="AutoShape 19"/>
            <p:cNvSpPr>
              <a:spLocks noChangeArrowheads="1"/>
            </p:cNvSpPr>
            <p:nvPr/>
          </p:nvSpPr>
          <p:spPr bwMode="auto">
            <a:xfrm rot="2700000" flipV="1">
              <a:off x="3530872" y="2887504"/>
              <a:ext cx="862104" cy="321944"/>
            </a:xfrm>
            <a:prstGeom prst="leftArrow">
              <a:avLst>
                <a:gd name="adj1" fmla="val 50000"/>
                <a:gd name="adj2" fmla="val 32518"/>
              </a:avLst>
            </a:prstGeom>
            <a:solidFill>
              <a:srgbClr val="F6AC1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F6AC14"/>
                </a:solidFill>
              </a:endParaRPr>
            </a:p>
          </p:txBody>
        </p:sp>
      </p:grpSp>
      <p:grpSp>
        <p:nvGrpSpPr>
          <p:cNvPr id="43014" name="Group 36"/>
          <p:cNvGrpSpPr>
            <a:grpSpLocks/>
          </p:cNvGrpSpPr>
          <p:nvPr/>
        </p:nvGrpSpPr>
        <p:grpSpPr bwMode="auto">
          <a:xfrm>
            <a:off x="2457450" y="3494485"/>
            <a:ext cx="367904" cy="791765"/>
            <a:chOff x="1982557" y="4392675"/>
            <a:chExt cx="490217" cy="1056419"/>
          </a:xfrm>
        </p:grpSpPr>
        <p:sp>
          <p:nvSpPr>
            <p:cNvPr id="43016" name="AutoShape 19"/>
            <p:cNvSpPr>
              <a:spLocks noChangeArrowheads="1"/>
            </p:cNvSpPr>
            <p:nvPr/>
          </p:nvSpPr>
          <p:spPr bwMode="auto">
            <a:xfrm rot="2700000" flipV="1">
              <a:off x="1659268" y="4856397"/>
              <a:ext cx="915986" cy="269407"/>
            </a:xfrm>
            <a:prstGeom prst="leftArrow">
              <a:avLst>
                <a:gd name="adj1" fmla="val 50000"/>
                <a:gd name="adj2" fmla="val 32520"/>
              </a:avLst>
            </a:prstGeom>
            <a:solidFill>
              <a:srgbClr val="EA333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43017" name="AutoShape 20"/>
            <p:cNvSpPr>
              <a:spLocks noChangeArrowheads="1"/>
            </p:cNvSpPr>
            <p:nvPr/>
          </p:nvSpPr>
          <p:spPr bwMode="auto">
            <a:xfrm rot="-8100000">
              <a:off x="1884915" y="4690026"/>
              <a:ext cx="885210" cy="290508"/>
            </a:xfrm>
            <a:prstGeom prst="leftArrow">
              <a:avLst>
                <a:gd name="adj1" fmla="val 50000"/>
                <a:gd name="adj2" fmla="val 32517"/>
              </a:avLst>
            </a:prstGeom>
            <a:solidFill>
              <a:srgbClr val="71CC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grpSp>
      <p:sp>
        <p:nvSpPr>
          <p:cNvPr id="35" name="Rectangle 3"/>
          <p:cNvSpPr>
            <a:spLocks noChangeArrowheads="1"/>
          </p:cNvSpPr>
          <p:nvPr/>
        </p:nvSpPr>
        <p:spPr bwMode="auto">
          <a:xfrm>
            <a:off x="1143000" y="285750"/>
            <a:ext cx="6858000" cy="8167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000" b="1" dirty="0">
                <a:solidFill>
                  <a:schemeClr val="tx1">
                    <a:lumMod val="75000"/>
                    <a:lumOff val="25000"/>
                  </a:schemeClr>
                </a:solidFill>
                <a:latin typeface="Tahoma" charset="0"/>
                <a:ea typeface="宋体" charset="0"/>
                <a:cs typeface="宋体" charset="0"/>
              </a:rPr>
              <a:t>Second Blessing</a:t>
            </a:r>
          </a:p>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2700" dirty="0">
                <a:solidFill>
                  <a:schemeClr val="tx1">
                    <a:lumMod val="75000"/>
                    <a:lumOff val="25000"/>
                  </a:schemeClr>
                </a:solidFill>
                <a:latin typeface="Tahoma" charset="0"/>
                <a:ea typeface="宋体" charset="0"/>
                <a:cs typeface="宋体" charset="0"/>
              </a:rPr>
              <a:t>Multiply = Family of True Love</a:t>
            </a:r>
          </a:p>
        </p:txBody>
      </p:sp>
      <p:sp>
        <p:nvSpPr>
          <p:cNvPr id="36" name="Rectangle 3"/>
          <p:cNvSpPr>
            <a:spLocks noChangeArrowheads="1"/>
          </p:cNvSpPr>
          <p:nvPr/>
        </p:nvSpPr>
        <p:spPr bwMode="auto">
          <a:xfrm>
            <a:off x="2967115" y="1773196"/>
            <a:ext cx="800100" cy="400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000" b="1" dirty="0">
                <a:solidFill>
                  <a:srgbClr val="FFFF00"/>
                </a:solidFill>
                <a:latin typeface="Tahoma" charset="0"/>
                <a:ea typeface="宋体" charset="0"/>
                <a:cs typeface="宋体" charset="0"/>
              </a:rPr>
              <a:t>Joy</a:t>
            </a:r>
          </a:p>
        </p:txBody>
      </p:sp>
      <p:pic>
        <p:nvPicPr>
          <p:cNvPr id="40" name="Picture 39"/>
          <p:cNvPicPr>
            <a:picLocks noChangeAspect="1"/>
          </p:cNvPicPr>
          <p:nvPr/>
        </p:nvPicPr>
        <p:blipFill>
          <a:blip r:embed="rId3"/>
          <a:stretch>
            <a:fillRect/>
          </a:stretch>
        </p:blipFill>
        <p:spPr>
          <a:xfrm>
            <a:off x="3166494" y="2981859"/>
            <a:ext cx="327615" cy="350149"/>
          </a:xfrm>
          <a:prstGeom prst="rect">
            <a:avLst/>
          </a:prstGeom>
        </p:spPr>
      </p:pic>
      <p:sp>
        <p:nvSpPr>
          <p:cNvPr id="41" name="Rectangle 3">
            <a:extLst>
              <a:ext uri="{FF2B5EF4-FFF2-40B4-BE49-F238E27FC236}">
                <a16:creationId xmlns:a16="http://schemas.microsoft.com/office/drawing/2014/main" id="{298F266F-4A68-446E-B400-65B701E14908}"/>
              </a:ext>
            </a:extLst>
          </p:cNvPr>
          <p:cNvSpPr>
            <a:spLocks noChangeArrowheads="1"/>
          </p:cNvSpPr>
          <p:nvPr/>
        </p:nvSpPr>
        <p:spPr bwMode="auto">
          <a:xfrm>
            <a:off x="1717412" y="3166878"/>
            <a:ext cx="800100" cy="400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b="1" dirty="0">
                <a:solidFill>
                  <a:srgbClr val="FFFF00"/>
                </a:solidFill>
                <a:latin typeface="Tahoma" charset="0"/>
                <a:ea typeface="宋体" charset="0"/>
                <a:cs typeface="宋体" charset="0"/>
              </a:rPr>
              <a:t>Joy</a:t>
            </a:r>
          </a:p>
        </p:txBody>
      </p:sp>
      <p:sp>
        <p:nvSpPr>
          <p:cNvPr id="42" name="Rectangle 3">
            <a:extLst>
              <a:ext uri="{FF2B5EF4-FFF2-40B4-BE49-F238E27FC236}">
                <a16:creationId xmlns:a16="http://schemas.microsoft.com/office/drawing/2014/main" id="{92CBF2C0-8013-4EF9-80D8-F6FCF67A664A}"/>
              </a:ext>
            </a:extLst>
          </p:cNvPr>
          <p:cNvSpPr>
            <a:spLocks noChangeArrowheads="1"/>
          </p:cNvSpPr>
          <p:nvPr/>
        </p:nvSpPr>
        <p:spPr bwMode="auto">
          <a:xfrm>
            <a:off x="4206192" y="3166878"/>
            <a:ext cx="800100" cy="400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b="1" dirty="0">
                <a:solidFill>
                  <a:srgbClr val="FFFF00"/>
                </a:solidFill>
                <a:latin typeface="Tahoma" charset="0"/>
                <a:ea typeface="宋体" charset="0"/>
                <a:cs typeface="宋体" charset="0"/>
              </a:rPr>
              <a:t>Joy</a:t>
            </a:r>
          </a:p>
        </p:txBody>
      </p:sp>
      <p:sp>
        <p:nvSpPr>
          <p:cNvPr id="43" name="Rectangle 3">
            <a:extLst>
              <a:ext uri="{FF2B5EF4-FFF2-40B4-BE49-F238E27FC236}">
                <a16:creationId xmlns:a16="http://schemas.microsoft.com/office/drawing/2014/main" id="{4155B0D3-6179-4CB6-83E7-5093A22D4442}"/>
              </a:ext>
            </a:extLst>
          </p:cNvPr>
          <p:cNvSpPr>
            <a:spLocks noChangeArrowheads="1"/>
          </p:cNvSpPr>
          <p:nvPr/>
        </p:nvSpPr>
        <p:spPr bwMode="auto">
          <a:xfrm>
            <a:off x="2982791" y="4505825"/>
            <a:ext cx="800100" cy="400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b="1" dirty="0">
                <a:solidFill>
                  <a:srgbClr val="FFFF00"/>
                </a:solidFill>
                <a:latin typeface="Tahoma" charset="0"/>
                <a:ea typeface="宋体" charset="0"/>
                <a:cs typeface="宋体" charset="0"/>
              </a:rPr>
              <a:t>Joy</a:t>
            </a:r>
          </a:p>
        </p:txBody>
      </p:sp>
      <p:sp>
        <p:nvSpPr>
          <p:cNvPr id="2" name="Slide Number Placeholder 1"/>
          <p:cNvSpPr>
            <a:spLocks noGrp="1"/>
          </p:cNvSpPr>
          <p:nvPr>
            <p:ph type="sldNum" sz="quarter" idx="10"/>
          </p:nvPr>
        </p:nvSpPr>
        <p:spPr/>
        <p:txBody>
          <a:bodyPr/>
          <a:lstStyle/>
          <a:p>
            <a:fld id="{2DD3475C-6592-4114-94ED-187383B86821}" type="slidenum">
              <a:rPr lang="en-US" smtClean="0"/>
              <a:pPr/>
              <a:t>49</a:t>
            </a:fld>
            <a:endParaRPr lang="en-US" dirty="0"/>
          </a:p>
        </p:txBody>
      </p:sp>
    </p:spTree>
    <p:extLst>
      <p:ext uri="{BB962C8B-B14F-4D97-AF65-F5344CB8AC3E}">
        <p14:creationId xmlns:p14="http://schemas.microsoft.com/office/powerpoint/2010/main" val="103326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04800" y="590550"/>
            <a:ext cx="8305800" cy="1939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lnSpc>
                <a:spcPct val="130000"/>
              </a:lnSpc>
              <a:spcAft>
                <a:spcPts val="675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chemeClr val="tx1">
                    <a:lumMod val="85000"/>
                    <a:lumOff val="15000"/>
                  </a:schemeClr>
                </a:solidFill>
                <a:latin typeface="Tahoma"/>
                <a:cs typeface="Arial Unicode MS" charset="0"/>
              </a:rPr>
              <a:t/>
            </a:r>
            <a:br>
              <a:rPr lang="en-US" sz="3200" b="1" dirty="0">
                <a:solidFill>
                  <a:schemeClr val="tx1">
                    <a:lumMod val="85000"/>
                    <a:lumOff val="15000"/>
                  </a:schemeClr>
                </a:solidFill>
                <a:latin typeface="Tahoma"/>
                <a:cs typeface="Arial Unicode MS" charset="0"/>
              </a:rPr>
            </a:br>
            <a:r>
              <a:rPr lang="en-US" sz="3200" b="1" dirty="0">
                <a:solidFill>
                  <a:schemeClr val="tx1">
                    <a:lumMod val="85000"/>
                    <a:lumOff val="15000"/>
                  </a:schemeClr>
                </a:solidFill>
                <a:latin typeface="Tahoma"/>
                <a:cs typeface="Arial Unicode MS" charset="0"/>
              </a:rPr>
              <a:t>An Overview of the Divine Principle</a:t>
            </a:r>
            <a:br>
              <a:rPr lang="en-US" sz="3200" b="1" dirty="0">
                <a:solidFill>
                  <a:schemeClr val="tx1">
                    <a:lumMod val="85000"/>
                    <a:lumOff val="15000"/>
                  </a:schemeClr>
                </a:solidFill>
                <a:latin typeface="Tahoma"/>
                <a:cs typeface="Arial Unicode MS" charset="0"/>
              </a:rPr>
            </a:br>
            <a:endParaRPr lang="en-US" sz="3200" b="1" dirty="0">
              <a:solidFill>
                <a:schemeClr val="tx1">
                  <a:lumMod val="85000"/>
                  <a:lumOff val="15000"/>
                </a:schemeClr>
              </a:solidFill>
              <a:latin typeface="Tahoma"/>
              <a:cs typeface="Arial Unicode MS" charset="0"/>
            </a:endParaRPr>
          </a:p>
        </p:txBody>
      </p:sp>
      <p:sp>
        <p:nvSpPr>
          <p:cNvPr id="2" name="Slide Number Placeholder 1"/>
          <p:cNvSpPr>
            <a:spLocks noGrp="1"/>
          </p:cNvSpPr>
          <p:nvPr>
            <p:ph type="sldNum" sz="quarter" idx="12"/>
          </p:nvPr>
        </p:nvSpPr>
        <p:spPr/>
        <p:txBody>
          <a:bodyPr/>
          <a:lstStyle/>
          <a:p>
            <a:pPr>
              <a:defRPr/>
            </a:pPr>
            <a:fld id="{792C074D-F7CC-AB43-B11B-10D1169BDF4C}" type="slidenum">
              <a:rPr lang="en-US" smtClean="0"/>
              <a:pPr>
                <a:defRPr/>
              </a:pPr>
              <a:t>5</a:t>
            </a:fld>
            <a:endParaRPr lang="en-US" dirty="0"/>
          </a:p>
        </p:txBody>
      </p:sp>
    </p:spTree>
    <p:extLst>
      <p:ext uri="{BB962C8B-B14F-4D97-AF65-F5344CB8AC3E}">
        <p14:creationId xmlns:p14="http://schemas.microsoft.com/office/powerpoint/2010/main" val="183697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Oval 4"/>
          <p:cNvSpPr>
            <a:spLocks noChangeAspect="1" noChangeArrowheads="1"/>
          </p:cNvSpPr>
          <p:nvPr/>
        </p:nvSpPr>
        <p:spPr bwMode="auto">
          <a:xfrm>
            <a:off x="3390900" y="2609850"/>
            <a:ext cx="1922859" cy="1922860"/>
          </a:xfrm>
          <a:prstGeom prst="ellipse">
            <a:avLst/>
          </a:prstGeom>
          <a:solidFill>
            <a:srgbClr val="EA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53250" name="Oval 4"/>
          <p:cNvSpPr>
            <a:spLocks noChangeAspect="1" noChangeArrowheads="1"/>
          </p:cNvSpPr>
          <p:nvPr/>
        </p:nvSpPr>
        <p:spPr bwMode="auto">
          <a:xfrm>
            <a:off x="3537347" y="2351485"/>
            <a:ext cx="1629966" cy="1629965"/>
          </a:xfrm>
          <a:prstGeom prst="ellipse">
            <a:avLst/>
          </a:prstGeom>
          <a:solidFill>
            <a:srgbClr val="EA4C4D"/>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53251" name="Oval 4"/>
          <p:cNvSpPr>
            <a:spLocks noChangeAspect="1" noChangeArrowheads="1"/>
          </p:cNvSpPr>
          <p:nvPr/>
        </p:nvSpPr>
        <p:spPr bwMode="auto">
          <a:xfrm>
            <a:off x="3673078" y="2209800"/>
            <a:ext cx="1358504" cy="1357313"/>
          </a:xfrm>
          <a:prstGeom prst="ellipse">
            <a:avLst/>
          </a:prstGeom>
          <a:solidFill>
            <a:srgbClr val="FF808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53252" name="Oval 4"/>
          <p:cNvSpPr>
            <a:spLocks noChangeAspect="1" noChangeArrowheads="1"/>
          </p:cNvSpPr>
          <p:nvPr/>
        </p:nvSpPr>
        <p:spPr bwMode="auto">
          <a:xfrm>
            <a:off x="3810000" y="2038350"/>
            <a:ext cx="1085850" cy="1085850"/>
          </a:xfrm>
          <a:prstGeom prst="ellipse">
            <a:avLst/>
          </a:prstGeom>
          <a:solidFill>
            <a:srgbClr val="FFC9C7"/>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91" name="Text Box 6"/>
          <p:cNvSpPr txBox="1">
            <a:spLocks noChangeArrowheads="1"/>
          </p:cNvSpPr>
          <p:nvPr/>
        </p:nvSpPr>
        <p:spPr bwMode="auto">
          <a:xfrm>
            <a:off x="3767137" y="2613422"/>
            <a:ext cx="1146572" cy="18821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lnSpc>
                <a:spcPct val="150000"/>
              </a:lnSpc>
              <a:spcAft>
                <a:spcPts val="900"/>
              </a:spcAft>
              <a:buClrTx/>
              <a:defRPr/>
            </a:pPr>
            <a:r>
              <a:rPr lang="en-US" sz="1500" b="1" dirty="0">
                <a:solidFill>
                  <a:schemeClr val="tx1">
                    <a:lumMod val="75000"/>
                    <a:lumOff val="25000"/>
                  </a:schemeClr>
                </a:solidFill>
                <a:latin typeface="Tahoma" charset="0"/>
              </a:rPr>
              <a:t>Family</a:t>
            </a:r>
          </a:p>
          <a:p>
            <a:pPr algn="ctr">
              <a:lnSpc>
                <a:spcPct val="150000"/>
              </a:lnSpc>
              <a:spcAft>
                <a:spcPts val="900"/>
              </a:spcAft>
              <a:buClrTx/>
              <a:defRPr/>
            </a:pPr>
            <a:r>
              <a:rPr lang="en-US" sz="1500" b="1" dirty="0">
                <a:solidFill>
                  <a:schemeClr val="tx1">
                    <a:lumMod val="75000"/>
                    <a:lumOff val="25000"/>
                  </a:schemeClr>
                </a:solidFill>
                <a:latin typeface="Tahoma" charset="0"/>
              </a:rPr>
              <a:t>Society</a:t>
            </a:r>
          </a:p>
          <a:p>
            <a:pPr algn="ctr">
              <a:lnSpc>
                <a:spcPct val="150000"/>
              </a:lnSpc>
              <a:spcAft>
                <a:spcPts val="900"/>
              </a:spcAft>
              <a:buClrTx/>
              <a:defRPr/>
            </a:pPr>
            <a:r>
              <a:rPr lang="en-US" sz="1500" b="1" dirty="0">
                <a:solidFill>
                  <a:schemeClr val="tx1">
                    <a:lumMod val="75000"/>
                    <a:lumOff val="25000"/>
                  </a:schemeClr>
                </a:solidFill>
                <a:latin typeface="Tahoma" charset="0"/>
              </a:rPr>
              <a:t>Nation</a:t>
            </a:r>
          </a:p>
          <a:p>
            <a:pPr algn="ctr">
              <a:spcAft>
                <a:spcPts val="900"/>
              </a:spcAft>
              <a:buClrTx/>
              <a:defRPr/>
            </a:pPr>
            <a:r>
              <a:rPr lang="en-US" sz="1500" b="1" dirty="0">
                <a:solidFill>
                  <a:schemeClr val="tx1">
                    <a:lumMod val="75000"/>
                    <a:lumOff val="25000"/>
                  </a:schemeClr>
                </a:solidFill>
                <a:latin typeface="Tahoma" charset="0"/>
              </a:rPr>
              <a:t>One World</a:t>
            </a:r>
            <a:br>
              <a:rPr lang="en-US" sz="1500" b="1" dirty="0">
                <a:solidFill>
                  <a:schemeClr val="tx1">
                    <a:lumMod val="75000"/>
                    <a:lumOff val="25000"/>
                  </a:schemeClr>
                </a:solidFill>
                <a:latin typeface="Tahoma" charset="0"/>
              </a:rPr>
            </a:br>
            <a:r>
              <a:rPr lang="en-US" sz="1500" b="1" dirty="0">
                <a:solidFill>
                  <a:schemeClr val="tx1">
                    <a:lumMod val="75000"/>
                    <a:lumOff val="25000"/>
                  </a:schemeClr>
                </a:solidFill>
                <a:latin typeface="Tahoma" charset="0"/>
              </a:rPr>
              <a:t>Family</a:t>
            </a:r>
          </a:p>
        </p:txBody>
      </p:sp>
      <p:grpSp>
        <p:nvGrpSpPr>
          <p:cNvPr id="53256" name="Group 29"/>
          <p:cNvGrpSpPr>
            <a:grpSpLocks/>
          </p:cNvGrpSpPr>
          <p:nvPr/>
        </p:nvGrpSpPr>
        <p:grpSpPr bwMode="auto">
          <a:xfrm>
            <a:off x="3367088" y="552450"/>
            <a:ext cx="1970484" cy="2057400"/>
            <a:chOff x="668338" y="1447800"/>
            <a:chExt cx="4818062" cy="5029200"/>
          </a:xfrm>
        </p:grpSpPr>
        <p:grpSp>
          <p:nvGrpSpPr>
            <p:cNvPr id="53280" name="Group 5"/>
            <p:cNvGrpSpPr>
              <a:grpSpLocks/>
            </p:cNvGrpSpPr>
            <p:nvPr/>
          </p:nvGrpSpPr>
          <p:grpSpPr bwMode="auto">
            <a:xfrm>
              <a:off x="2345198" y="1447800"/>
              <a:ext cx="1537122" cy="1501775"/>
              <a:chOff x="3783473" y="1828800"/>
              <a:chExt cx="1537122" cy="1501775"/>
            </a:xfrm>
          </p:grpSpPr>
          <p:sp>
            <p:nvSpPr>
              <p:cNvPr id="53301" name="Oval 4"/>
              <p:cNvSpPr>
                <a:spLocks noChangeArrowheads="1"/>
              </p:cNvSpPr>
              <p:nvPr/>
            </p:nvSpPr>
            <p:spPr bwMode="auto">
              <a:xfrm>
                <a:off x="3800475" y="1828800"/>
                <a:ext cx="1501775" cy="1501775"/>
              </a:xfrm>
              <a:prstGeom prst="ellipse">
                <a:avLst/>
              </a:prstGeom>
              <a:solidFill>
                <a:srgbClr val="ADC22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53" name="Text Box 10"/>
              <p:cNvSpPr txBox="1">
                <a:spLocks noChangeArrowheads="1"/>
              </p:cNvSpPr>
              <p:nvPr/>
            </p:nvSpPr>
            <p:spPr bwMode="auto">
              <a:xfrm>
                <a:off x="3783473" y="2210065"/>
                <a:ext cx="1537122" cy="7375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ea typeface="宋体" charset="0"/>
                    <a:cs typeface="宋体" charset="0"/>
                  </a:rPr>
                  <a:t>God</a:t>
                </a:r>
              </a:p>
            </p:txBody>
          </p:sp>
        </p:grpSp>
        <p:grpSp>
          <p:nvGrpSpPr>
            <p:cNvPr id="53281" name="Group 1"/>
            <p:cNvGrpSpPr>
              <a:grpSpLocks/>
            </p:cNvGrpSpPr>
            <p:nvPr/>
          </p:nvGrpSpPr>
          <p:grpSpPr bwMode="auto">
            <a:xfrm>
              <a:off x="668338" y="3200400"/>
              <a:ext cx="1501775" cy="1501775"/>
              <a:chOff x="2159000" y="3492500"/>
              <a:chExt cx="1501775" cy="1501775"/>
            </a:xfrm>
          </p:grpSpPr>
          <p:sp>
            <p:nvSpPr>
              <p:cNvPr id="53299"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51" name="Text Box 14"/>
              <p:cNvSpPr txBox="1">
                <a:spLocks noChangeArrowheads="1"/>
              </p:cNvSpPr>
              <p:nvPr/>
            </p:nvSpPr>
            <p:spPr bwMode="auto">
              <a:xfrm>
                <a:off x="2159000" y="4018757"/>
                <a:ext cx="1481808" cy="485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900" b="1" dirty="0">
                    <a:solidFill>
                      <a:srgbClr val="FFFFFF"/>
                    </a:solidFill>
                    <a:latin typeface="Tahoma" charset="0"/>
                  </a:rPr>
                  <a:t>Husband</a:t>
                </a:r>
              </a:p>
            </p:txBody>
          </p:sp>
        </p:grpSp>
        <p:grpSp>
          <p:nvGrpSpPr>
            <p:cNvPr id="53282" name="Group 2"/>
            <p:cNvGrpSpPr>
              <a:grpSpLocks/>
            </p:cNvGrpSpPr>
            <p:nvPr/>
          </p:nvGrpSpPr>
          <p:grpSpPr bwMode="auto">
            <a:xfrm>
              <a:off x="3984625" y="3200400"/>
              <a:ext cx="1501775" cy="1501775"/>
              <a:chOff x="5475288" y="3492500"/>
              <a:chExt cx="1501775" cy="1501775"/>
            </a:xfrm>
          </p:grpSpPr>
          <p:sp>
            <p:nvSpPr>
              <p:cNvPr id="53297"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49" name="Text Box 17"/>
              <p:cNvSpPr txBox="1">
                <a:spLocks noChangeArrowheads="1"/>
              </p:cNvSpPr>
              <p:nvPr/>
            </p:nvSpPr>
            <p:spPr bwMode="auto">
              <a:xfrm>
                <a:off x="5495255" y="4018757"/>
                <a:ext cx="1478899" cy="5698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125" b="1" dirty="0">
                    <a:solidFill>
                      <a:srgbClr val="FFFFFF"/>
                    </a:solidFill>
                    <a:latin typeface="Tahoma" charset="0"/>
                  </a:rPr>
                  <a:t>Wife</a:t>
                </a:r>
              </a:p>
            </p:txBody>
          </p:sp>
        </p:grpSp>
        <p:sp>
          <p:nvSpPr>
            <p:cNvPr id="53283" name="AutoShape 19"/>
            <p:cNvSpPr>
              <a:spLocks noChangeArrowheads="1"/>
            </p:cNvSpPr>
            <p:nvPr/>
          </p:nvSpPr>
          <p:spPr bwMode="auto">
            <a:xfrm rot="-2700000">
              <a:off x="1695450" y="2620963"/>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53284" name="AutoShape 20"/>
            <p:cNvSpPr>
              <a:spLocks noChangeArrowheads="1"/>
            </p:cNvSpPr>
            <p:nvPr/>
          </p:nvSpPr>
          <p:spPr bwMode="auto">
            <a:xfrm rot="-8100000">
              <a:off x="3721101" y="2620962"/>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grpSp>
          <p:nvGrpSpPr>
            <p:cNvPr id="53285" name="Group 20"/>
            <p:cNvGrpSpPr>
              <a:grpSpLocks/>
            </p:cNvGrpSpPr>
            <p:nvPr/>
          </p:nvGrpSpPr>
          <p:grpSpPr bwMode="auto">
            <a:xfrm rot="-5400000">
              <a:off x="2243138" y="3429000"/>
              <a:ext cx="1685925" cy="1050925"/>
              <a:chOff x="2253" y="1938"/>
              <a:chExt cx="1248" cy="779"/>
            </a:xfrm>
          </p:grpSpPr>
          <p:sp>
            <p:nvSpPr>
              <p:cNvPr id="46" name="Freeform 21"/>
              <p:cNvSpPr>
                <a:spLocks noChangeArrowheads="1"/>
              </p:cNvSpPr>
              <p:nvPr/>
            </p:nvSpPr>
            <p:spPr bwMode="auto">
              <a:xfrm>
                <a:off x="2259" y="1910"/>
                <a:ext cx="1241"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EA3332"/>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47" name="Freeform 22"/>
              <p:cNvSpPr>
                <a:spLocks noChangeArrowheads="1"/>
              </p:cNvSpPr>
              <p:nvPr/>
            </p:nvSpPr>
            <p:spPr bwMode="auto">
              <a:xfrm rot="10800000">
                <a:off x="2257" y="2441"/>
                <a:ext cx="1243"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ADC229"/>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nvGrpSpPr>
            <p:cNvPr id="53286" name="Group 26"/>
            <p:cNvGrpSpPr>
              <a:grpSpLocks/>
            </p:cNvGrpSpPr>
            <p:nvPr/>
          </p:nvGrpSpPr>
          <p:grpSpPr bwMode="auto">
            <a:xfrm>
              <a:off x="2339375" y="4975225"/>
              <a:ext cx="1545855" cy="1501775"/>
              <a:chOff x="3777651" y="1828800"/>
              <a:chExt cx="1545854" cy="1501775"/>
            </a:xfrm>
          </p:grpSpPr>
          <p:sp>
            <p:nvSpPr>
              <p:cNvPr id="53293" name="Oval 4"/>
              <p:cNvSpPr>
                <a:spLocks noChangeArrowheads="1"/>
              </p:cNvSpPr>
              <p:nvPr/>
            </p:nvSpPr>
            <p:spPr bwMode="auto">
              <a:xfrm>
                <a:off x="3800475" y="1828800"/>
                <a:ext cx="1501775" cy="1501775"/>
              </a:xfrm>
              <a:prstGeom prst="ellipse">
                <a:avLst/>
              </a:prstGeom>
              <a:solidFill>
                <a:srgbClr val="EA333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45" name="Text Box 10"/>
              <p:cNvSpPr txBox="1">
                <a:spLocks noChangeArrowheads="1"/>
              </p:cNvSpPr>
              <p:nvPr/>
            </p:nvSpPr>
            <p:spPr bwMode="auto">
              <a:xfrm>
                <a:off x="3777651" y="2314841"/>
                <a:ext cx="1545854" cy="5964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125" b="1" dirty="0">
                    <a:solidFill>
                      <a:srgbClr val="FFFFFF"/>
                    </a:solidFill>
                    <a:latin typeface="Tahoma" charset="0"/>
                    <a:ea typeface="宋体" charset="0"/>
                    <a:cs typeface="宋体" charset="0"/>
                  </a:rPr>
                  <a:t>Child</a:t>
                </a:r>
              </a:p>
            </p:txBody>
          </p:sp>
        </p:grpSp>
        <p:sp>
          <p:nvSpPr>
            <p:cNvPr id="53287" name="AutoShape 19"/>
            <p:cNvSpPr>
              <a:spLocks noChangeArrowheads="1"/>
            </p:cNvSpPr>
            <p:nvPr/>
          </p:nvSpPr>
          <p:spPr bwMode="auto">
            <a:xfrm rot="2700000" flipV="1">
              <a:off x="1695450" y="4722813"/>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53288" name="AutoShape 20"/>
            <p:cNvSpPr>
              <a:spLocks noChangeArrowheads="1"/>
            </p:cNvSpPr>
            <p:nvPr/>
          </p:nvSpPr>
          <p:spPr bwMode="auto">
            <a:xfrm rot="8100000" flipV="1">
              <a:off x="3721101" y="4722812"/>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grpSp>
          <p:nvGrpSpPr>
            <p:cNvPr id="53289" name="Group 20"/>
            <p:cNvGrpSpPr>
              <a:grpSpLocks/>
            </p:cNvGrpSpPr>
            <p:nvPr/>
          </p:nvGrpSpPr>
          <p:grpSpPr bwMode="auto">
            <a:xfrm>
              <a:off x="2209800" y="3429000"/>
              <a:ext cx="1685925" cy="1052513"/>
              <a:chOff x="2253" y="1938"/>
              <a:chExt cx="1248" cy="779"/>
            </a:xfrm>
          </p:grpSpPr>
          <p:sp>
            <p:nvSpPr>
              <p:cNvPr id="42" name="Freeform 21"/>
              <p:cNvSpPr>
                <a:spLocks noChangeArrowheads="1"/>
              </p:cNvSpPr>
              <p:nvPr/>
            </p:nvSpPr>
            <p:spPr bwMode="auto">
              <a:xfrm>
                <a:off x="2252" y="1939"/>
                <a:ext cx="1250"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71CCD4"/>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43" name="Freeform 22"/>
              <p:cNvSpPr>
                <a:spLocks noChangeArrowheads="1"/>
              </p:cNvSpPr>
              <p:nvPr/>
            </p:nvSpPr>
            <p:spPr bwMode="auto">
              <a:xfrm rot="10800000">
                <a:off x="2252" y="2440"/>
                <a:ext cx="1250"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F6AC14"/>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sp>
          <p:nvSpPr>
            <p:cNvPr id="41" name="Rectangle 3"/>
            <p:cNvSpPr>
              <a:spLocks noChangeArrowheads="1"/>
            </p:cNvSpPr>
            <p:nvPr/>
          </p:nvSpPr>
          <p:spPr bwMode="auto">
            <a:xfrm>
              <a:off x="2668343" y="3581136"/>
              <a:ext cx="835520" cy="7625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675" dirty="0">
                  <a:solidFill>
                    <a:schemeClr val="tx1">
                      <a:lumMod val="75000"/>
                      <a:lumOff val="25000"/>
                    </a:schemeClr>
                  </a:solidFill>
                  <a:latin typeface="Tahoma" charset="0"/>
                  <a:ea typeface="宋体" charset="0"/>
                  <a:cs typeface="宋体" charset="0"/>
                </a:rPr>
                <a:t>True Love</a:t>
              </a:r>
            </a:p>
          </p:txBody>
        </p:sp>
      </p:grpSp>
      <p:sp>
        <p:nvSpPr>
          <p:cNvPr id="2" name="Slide Number Placeholder 1"/>
          <p:cNvSpPr>
            <a:spLocks noGrp="1"/>
          </p:cNvSpPr>
          <p:nvPr>
            <p:ph type="sldNum" sz="quarter" idx="12"/>
          </p:nvPr>
        </p:nvSpPr>
        <p:spPr/>
        <p:txBody>
          <a:bodyPr/>
          <a:lstStyle/>
          <a:p>
            <a:pPr>
              <a:defRPr/>
            </a:pPr>
            <a:fld id="{CA2498A4-D523-F748-A7F0-0215F525CC41}" type="slidenum">
              <a:rPr lang="en-US" smtClean="0"/>
              <a:pPr>
                <a:defRPr/>
              </a:pPr>
              <a:t>50</a:t>
            </a:fld>
            <a:endParaRPr lang="en-US" dirty="0"/>
          </a:p>
        </p:txBody>
      </p:sp>
    </p:spTree>
    <p:extLst>
      <p:ext uri="{BB962C8B-B14F-4D97-AF65-F5344CB8AC3E}">
        <p14:creationId xmlns:p14="http://schemas.microsoft.com/office/powerpoint/2010/main" val="28010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rot="2700000">
            <a:off x="2441377" y="2212777"/>
            <a:ext cx="1857375" cy="1860947"/>
          </a:xfrm>
          <a:prstGeom prst="rect">
            <a:avLst/>
          </a:prstGeom>
          <a:noFill/>
          <a:ln w="76200"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grpSp>
        <p:nvGrpSpPr>
          <p:cNvPr id="49154" name="Group 52"/>
          <p:cNvGrpSpPr>
            <a:grpSpLocks/>
          </p:cNvGrpSpPr>
          <p:nvPr/>
        </p:nvGrpSpPr>
        <p:grpSpPr bwMode="auto">
          <a:xfrm>
            <a:off x="1543051" y="1257300"/>
            <a:ext cx="5924548" cy="3771900"/>
            <a:chOff x="668338" y="1447800"/>
            <a:chExt cx="7899397" cy="5029200"/>
          </a:xfrm>
        </p:grpSpPr>
        <p:grpSp>
          <p:nvGrpSpPr>
            <p:cNvPr id="49157" name="Group 5"/>
            <p:cNvGrpSpPr>
              <a:grpSpLocks/>
            </p:cNvGrpSpPr>
            <p:nvPr/>
          </p:nvGrpSpPr>
          <p:grpSpPr bwMode="auto">
            <a:xfrm>
              <a:off x="2362200" y="1447800"/>
              <a:ext cx="1501775" cy="1501775"/>
              <a:chOff x="3800475" y="1828800"/>
              <a:chExt cx="1501775" cy="1501775"/>
            </a:xfrm>
          </p:grpSpPr>
          <p:sp>
            <p:nvSpPr>
              <p:cNvPr id="49173" name="Oval 4"/>
              <p:cNvSpPr>
                <a:spLocks noChangeArrowheads="1"/>
              </p:cNvSpPr>
              <p:nvPr/>
            </p:nvSpPr>
            <p:spPr bwMode="auto">
              <a:xfrm>
                <a:off x="3800475" y="1828800"/>
                <a:ext cx="1501775" cy="1501775"/>
              </a:xfrm>
              <a:prstGeom prst="ellipse">
                <a:avLst/>
              </a:prstGeom>
              <a:solidFill>
                <a:srgbClr val="ADC22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76" name="Text Box 10"/>
              <p:cNvSpPr txBox="1">
                <a:spLocks noChangeArrowheads="1"/>
              </p:cNvSpPr>
              <p:nvPr/>
            </p:nvSpPr>
            <p:spPr bwMode="auto">
              <a:xfrm>
                <a:off x="4065527" y="2034388"/>
                <a:ext cx="990600" cy="5561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2250" b="1" dirty="0">
                    <a:solidFill>
                      <a:srgbClr val="FFFFFF"/>
                    </a:solidFill>
                    <a:latin typeface="Tahoma" charset="0"/>
                    <a:ea typeface="宋体" charset="0"/>
                    <a:cs typeface="宋体" charset="0"/>
                  </a:rPr>
                  <a:t>God</a:t>
                </a:r>
              </a:p>
            </p:txBody>
          </p:sp>
        </p:grpSp>
        <p:grpSp>
          <p:nvGrpSpPr>
            <p:cNvPr id="49158" name="Group 1"/>
            <p:cNvGrpSpPr>
              <a:grpSpLocks/>
            </p:cNvGrpSpPr>
            <p:nvPr/>
          </p:nvGrpSpPr>
          <p:grpSpPr bwMode="auto">
            <a:xfrm>
              <a:off x="668338" y="3200400"/>
              <a:ext cx="1501775" cy="1501775"/>
              <a:chOff x="2159000" y="3492500"/>
              <a:chExt cx="1501775" cy="1501775"/>
            </a:xfrm>
          </p:grpSpPr>
          <p:sp>
            <p:nvSpPr>
              <p:cNvPr id="49171"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74" name="Text Box 14"/>
              <p:cNvSpPr txBox="1">
                <a:spLocks noChangeArrowheads="1"/>
              </p:cNvSpPr>
              <p:nvPr/>
            </p:nvSpPr>
            <p:spPr bwMode="auto">
              <a:xfrm>
                <a:off x="2159000" y="3797300"/>
                <a:ext cx="1481138" cy="849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Human</a:t>
                </a:r>
              </a:p>
              <a:p>
                <a:pPr algn="ctr">
                  <a:buClrTx/>
                  <a:buFontTx/>
                  <a:buNone/>
                  <a:defRPr/>
                </a:pPr>
                <a:r>
                  <a:rPr lang="en-US" sz="1875" b="1" dirty="0">
                    <a:solidFill>
                      <a:srgbClr val="FFFFFF"/>
                    </a:solidFill>
                    <a:latin typeface="Tahoma" charset="0"/>
                  </a:rPr>
                  <a:t>Beings</a:t>
                </a:r>
              </a:p>
            </p:txBody>
          </p:sp>
        </p:grpSp>
        <p:grpSp>
          <p:nvGrpSpPr>
            <p:cNvPr id="49159" name="Group 2"/>
            <p:cNvGrpSpPr>
              <a:grpSpLocks/>
            </p:cNvGrpSpPr>
            <p:nvPr/>
          </p:nvGrpSpPr>
          <p:grpSpPr bwMode="auto">
            <a:xfrm>
              <a:off x="4003674" y="1605724"/>
              <a:ext cx="4564061" cy="4635336"/>
              <a:chOff x="5494337" y="1897824"/>
              <a:chExt cx="4564061" cy="4635336"/>
            </a:xfrm>
          </p:grpSpPr>
          <p:sp>
            <p:nvSpPr>
              <p:cNvPr id="49169" name="Oval 16"/>
              <p:cNvSpPr>
                <a:spLocks noChangeArrowheads="1"/>
              </p:cNvSpPr>
              <p:nvPr/>
            </p:nvSpPr>
            <p:spPr bwMode="auto">
              <a:xfrm>
                <a:off x="5526486" y="1897824"/>
                <a:ext cx="4531912" cy="4635336"/>
              </a:xfrm>
              <a:prstGeom prst="ellipse">
                <a:avLst/>
              </a:prstGeom>
              <a:solidFill>
                <a:srgbClr val="F6AC1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72" name="Text Box 17"/>
              <p:cNvSpPr txBox="1">
                <a:spLocks noChangeArrowheads="1"/>
              </p:cNvSpPr>
              <p:nvPr/>
            </p:nvSpPr>
            <p:spPr bwMode="auto">
              <a:xfrm>
                <a:off x="5494337" y="3797300"/>
                <a:ext cx="1481138" cy="849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875" b="1" dirty="0">
                    <a:solidFill>
                      <a:srgbClr val="FFFFFF"/>
                    </a:solidFill>
                    <a:latin typeface="Tahoma" charset="0"/>
                  </a:rPr>
                  <a:t>Natural</a:t>
                </a:r>
              </a:p>
              <a:p>
                <a:pPr algn="ctr">
                  <a:buClrTx/>
                  <a:buFontTx/>
                  <a:buNone/>
                  <a:defRPr/>
                </a:pPr>
                <a:r>
                  <a:rPr lang="en-US" sz="1875" b="1" dirty="0">
                    <a:solidFill>
                      <a:srgbClr val="FFFFFF"/>
                    </a:solidFill>
                    <a:latin typeface="Tahoma" charset="0"/>
                  </a:rPr>
                  <a:t>World</a:t>
                </a:r>
              </a:p>
            </p:txBody>
          </p:sp>
        </p:grpSp>
        <p:grpSp>
          <p:nvGrpSpPr>
            <p:cNvPr id="49160" name="Group 20"/>
            <p:cNvGrpSpPr>
              <a:grpSpLocks/>
            </p:cNvGrpSpPr>
            <p:nvPr/>
          </p:nvGrpSpPr>
          <p:grpSpPr bwMode="auto">
            <a:xfrm rot="-5400000">
              <a:off x="2243138" y="3429000"/>
              <a:ext cx="1685925" cy="1050925"/>
              <a:chOff x="2253" y="1938"/>
              <a:chExt cx="1248" cy="779"/>
            </a:xfrm>
          </p:grpSpPr>
          <p:sp>
            <p:nvSpPr>
              <p:cNvPr id="69" name="Freeform 21"/>
              <p:cNvSpPr>
                <a:spLocks noChangeArrowheads="1"/>
              </p:cNvSpPr>
              <p:nvPr/>
            </p:nvSpPr>
            <p:spPr bwMode="auto">
              <a:xfrm>
                <a:off x="2279" y="1922"/>
                <a:ext cx="1242" cy="279"/>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EA3332"/>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70" name="Freeform 22"/>
              <p:cNvSpPr>
                <a:spLocks noChangeArrowheads="1"/>
              </p:cNvSpPr>
              <p:nvPr/>
            </p:nvSpPr>
            <p:spPr bwMode="auto">
              <a:xfrm rot="10800000">
                <a:off x="2261" y="2440"/>
                <a:ext cx="1243" cy="27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ADC229"/>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nvGrpSpPr>
            <p:cNvPr id="49161" name="Group 26"/>
            <p:cNvGrpSpPr>
              <a:grpSpLocks/>
            </p:cNvGrpSpPr>
            <p:nvPr/>
          </p:nvGrpSpPr>
          <p:grpSpPr bwMode="auto">
            <a:xfrm>
              <a:off x="2339976" y="4975225"/>
              <a:ext cx="1546225" cy="1501775"/>
              <a:chOff x="3778252" y="1828800"/>
              <a:chExt cx="1546224" cy="1501775"/>
            </a:xfrm>
          </p:grpSpPr>
          <p:sp>
            <p:nvSpPr>
              <p:cNvPr id="49165" name="Oval 4"/>
              <p:cNvSpPr>
                <a:spLocks noChangeArrowheads="1"/>
              </p:cNvSpPr>
              <p:nvPr/>
            </p:nvSpPr>
            <p:spPr bwMode="auto">
              <a:xfrm>
                <a:off x="3800475" y="1828800"/>
                <a:ext cx="1501775" cy="1501775"/>
              </a:xfrm>
              <a:prstGeom prst="ellipse">
                <a:avLst/>
              </a:prstGeom>
              <a:solidFill>
                <a:srgbClr val="EA333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68" name="Text Box 10"/>
              <p:cNvSpPr txBox="1">
                <a:spLocks noChangeArrowheads="1"/>
              </p:cNvSpPr>
              <p:nvPr/>
            </p:nvSpPr>
            <p:spPr bwMode="auto">
              <a:xfrm>
                <a:off x="3778252" y="2263775"/>
                <a:ext cx="1546224" cy="710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ea typeface="宋体" charset="0"/>
                    <a:cs typeface="宋体" charset="0"/>
                  </a:rPr>
                  <a:t>Dominion of Love</a:t>
                </a:r>
              </a:p>
            </p:txBody>
          </p:sp>
        </p:grpSp>
        <p:grpSp>
          <p:nvGrpSpPr>
            <p:cNvPr id="49162" name="Group 20"/>
            <p:cNvGrpSpPr>
              <a:grpSpLocks/>
            </p:cNvGrpSpPr>
            <p:nvPr/>
          </p:nvGrpSpPr>
          <p:grpSpPr bwMode="auto">
            <a:xfrm>
              <a:off x="2209800" y="3429000"/>
              <a:ext cx="1685925" cy="1052513"/>
              <a:chOff x="2253" y="1938"/>
              <a:chExt cx="1248" cy="779"/>
            </a:xfrm>
          </p:grpSpPr>
          <p:sp>
            <p:nvSpPr>
              <p:cNvPr id="65" name="Freeform 21"/>
              <p:cNvSpPr>
                <a:spLocks noChangeArrowheads="1"/>
              </p:cNvSpPr>
              <p:nvPr/>
            </p:nvSpPr>
            <p:spPr bwMode="auto">
              <a:xfrm>
                <a:off x="2253" y="1938"/>
                <a:ext cx="1244" cy="27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71CCD4"/>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66" name="Freeform 22"/>
              <p:cNvSpPr>
                <a:spLocks noChangeArrowheads="1"/>
              </p:cNvSpPr>
              <p:nvPr/>
            </p:nvSpPr>
            <p:spPr bwMode="auto">
              <a:xfrm rot="10800000">
                <a:off x="2257" y="2441"/>
                <a:ext cx="1244"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F6AC14"/>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sp>
        <p:nvSpPr>
          <p:cNvPr id="24" name="Rectangle 3"/>
          <p:cNvSpPr>
            <a:spLocks noChangeArrowheads="1"/>
          </p:cNvSpPr>
          <p:nvPr/>
        </p:nvSpPr>
        <p:spPr bwMode="auto">
          <a:xfrm>
            <a:off x="1143000" y="285750"/>
            <a:ext cx="6858000" cy="8167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000" b="1" dirty="0">
                <a:solidFill>
                  <a:schemeClr val="tx1">
                    <a:lumMod val="75000"/>
                    <a:lumOff val="25000"/>
                  </a:schemeClr>
                </a:solidFill>
                <a:latin typeface="Tahoma" charset="0"/>
                <a:ea typeface="宋体" charset="0"/>
                <a:cs typeface="宋体" charset="0"/>
              </a:rPr>
              <a:t>Third Blessing</a:t>
            </a:r>
          </a:p>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2700" dirty="0">
                <a:solidFill>
                  <a:schemeClr val="tx1">
                    <a:lumMod val="75000"/>
                    <a:lumOff val="25000"/>
                  </a:schemeClr>
                </a:solidFill>
                <a:latin typeface="Tahoma" charset="0"/>
                <a:ea typeface="宋体" charset="0"/>
                <a:cs typeface="宋体" charset="0"/>
              </a:rPr>
              <a:t>True Dominion</a:t>
            </a:r>
          </a:p>
        </p:txBody>
      </p:sp>
      <p:pic>
        <p:nvPicPr>
          <p:cNvPr id="23" name="Picture 22"/>
          <p:cNvPicPr>
            <a:picLocks noChangeAspect="1"/>
          </p:cNvPicPr>
          <p:nvPr/>
        </p:nvPicPr>
        <p:blipFill>
          <a:blip r:embed="rId3"/>
          <a:stretch>
            <a:fillRect/>
          </a:stretch>
        </p:blipFill>
        <p:spPr>
          <a:xfrm>
            <a:off x="3184225" y="1867406"/>
            <a:ext cx="413723" cy="358560"/>
          </a:xfrm>
          <a:prstGeom prst="rect">
            <a:avLst/>
          </a:prstGeom>
        </p:spPr>
      </p:pic>
      <p:sp>
        <p:nvSpPr>
          <p:cNvPr id="2" name="Slide Number Placeholder 1"/>
          <p:cNvSpPr>
            <a:spLocks noGrp="1"/>
          </p:cNvSpPr>
          <p:nvPr>
            <p:ph type="sldNum" sz="quarter" idx="10"/>
          </p:nvPr>
        </p:nvSpPr>
        <p:spPr/>
        <p:txBody>
          <a:bodyPr/>
          <a:lstStyle/>
          <a:p>
            <a:fld id="{2DD3475C-6592-4114-94ED-187383B86821}" type="slidenum">
              <a:rPr lang="en-US" smtClean="0"/>
              <a:pPr/>
              <a:t>51</a:t>
            </a:fld>
            <a:endParaRPr lang="en-US" dirty="0"/>
          </a:p>
        </p:txBody>
      </p:sp>
    </p:spTree>
    <p:extLst>
      <p:ext uri="{BB962C8B-B14F-4D97-AF65-F5344CB8AC3E}">
        <p14:creationId xmlns:p14="http://schemas.microsoft.com/office/powerpoint/2010/main" val="23425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143000" y="97632"/>
            <a:ext cx="6858000" cy="8167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200" b="1" dirty="0">
                <a:solidFill>
                  <a:schemeClr val="tx1">
                    <a:lumMod val="75000"/>
                    <a:lumOff val="25000"/>
                  </a:schemeClr>
                </a:solidFill>
                <a:latin typeface="Tahoma" charset="0"/>
                <a:ea typeface="宋体" charset="0"/>
                <a:cs typeface="宋体" charset="0"/>
              </a:rPr>
              <a:t>Purpose of Creation: </a:t>
            </a:r>
            <a:r>
              <a:rPr lang="en-US" sz="3200" b="1" i="1" dirty="0">
                <a:solidFill>
                  <a:srgbClr val="F6AC14"/>
                </a:solidFill>
                <a:latin typeface="Tahoma" charset="0"/>
                <a:ea typeface="宋体" charset="0"/>
                <a:cs typeface="宋体" charset="0"/>
              </a:rPr>
              <a:t>JOY</a:t>
            </a:r>
          </a:p>
        </p:txBody>
      </p:sp>
      <p:sp>
        <p:nvSpPr>
          <p:cNvPr id="79" name="Oval 4"/>
          <p:cNvSpPr>
            <a:spLocks noChangeAspect="1" noChangeArrowheads="1"/>
          </p:cNvSpPr>
          <p:nvPr/>
        </p:nvSpPr>
        <p:spPr bwMode="auto">
          <a:xfrm>
            <a:off x="3619500" y="2990850"/>
            <a:ext cx="1922859" cy="1922860"/>
          </a:xfrm>
          <a:prstGeom prst="ellipse">
            <a:avLst/>
          </a:prstGeom>
          <a:solidFill>
            <a:srgbClr val="EA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80" name="Oval 4"/>
          <p:cNvSpPr>
            <a:spLocks noChangeAspect="1" noChangeArrowheads="1"/>
          </p:cNvSpPr>
          <p:nvPr/>
        </p:nvSpPr>
        <p:spPr bwMode="auto">
          <a:xfrm>
            <a:off x="3765947" y="2732485"/>
            <a:ext cx="1629966" cy="1629965"/>
          </a:xfrm>
          <a:prstGeom prst="ellipse">
            <a:avLst/>
          </a:prstGeom>
          <a:solidFill>
            <a:srgbClr val="EA4C4D"/>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81" name="Oval 4"/>
          <p:cNvSpPr>
            <a:spLocks noChangeAspect="1" noChangeArrowheads="1"/>
          </p:cNvSpPr>
          <p:nvPr/>
        </p:nvSpPr>
        <p:spPr bwMode="auto">
          <a:xfrm>
            <a:off x="3901678" y="2590800"/>
            <a:ext cx="1358504" cy="1357313"/>
          </a:xfrm>
          <a:prstGeom prst="ellipse">
            <a:avLst/>
          </a:prstGeom>
          <a:solidFill>
            <a:srgbClr val="FF808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82" name="Oval 4"/>
          <p:cNvSpPr>
            <a:spLocks noChangeAspect="1" noChangeArrowheads="1"/>
          </p:cNvSpPr>
          <p:nvPr/>
        </p:nvSpPr>
        <p:spPr bwMode="auto">
          <a:xfrm>
            <a:off x="4038600" y="2419350"/>
            <a:ext cx="1085850" cy="1085850"/>
          </a:xfrm>
          <a:prstGeom prst="ellipse">
            <a:avLst/>
          </a:prstGeom>
          <a:solidFill>
            <a:srgbClr val="FFC9C7"/>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83" name="Text Box 6"/>
          <p:cNvSpPr txBox="1">
            <a:spLocks noChangeArrowheads="1"/>
          </p:cNvSpPr>
          <p:nvPr/>
        </p:nvSpPr>
        <p:spPr bwMode="auto">
          <a:xfrm>
            <a:off x="3995737" y="2994422"/>
            <a:ext cx="1146572" cy="18821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lnSpc>
                <a:spcPct val="150000"/>
              </a:lnSpc>
              <a:spcAft>
                <a:spcPts val="900"/>
              </a:spcAft>
              <a:buClrTx/>
              <a:defRPr/>
            </a:pPr>
            <a:r>
              <a:rPr lang="en-US" sz="1500" b="1" dirty="0">
                <a:solidFill>
                  <a:schemeClr val="tx1">
                    <a:lumMod val="75000"/>
                    <a:lumOff val="25000"/>
                  </a:schemeClr>
                </a:solidFill>
                <a:latin typeface="Tahoma" charset="0"/>
              </a:rPr>
              <a:t>Family</a:t>
            </a:r>
          </a:p>
          <a:p>
            <a:pPr algn="ctr">
              <a:lnSpc>
                <a:spcPct val="150000"/>
              </a:lnSpc>
              <a:spcAft>
                <a:spcPts val="900"/>
              </a:spcAft>
              <a:buClrTx/>
              <a:defRPr/>
            </a:pPr>
            <a:r>
              <a:rPr lang="en-US" sz="1500" b="1" dirty="0">
                <a:solidFill>
                  <a:schemeClr val="tx1">
                    <a:lumMod val="75000"/>
                    <a:lumOff val="25000"/>
                  </a:schemeClr>
                </a:solidFill>
                <a:latin typeface="Tahoma" charset="0"/>
              </a:rPr>
              <a:t>Society</a:t>
            </a:r>
          </a:p>
          <a:p>
            <a:pPr algn="ctr">
              <a:lnSpc>
                <a:spcPct val="150000"/>
              </a:lnSpc>
              <a:spcAft>
                <a:spcPts val="900"/>
              </a:spcAft>
              <a:buClrTx/>
              <a:defRPr/>
            </a:pPr>
            <a:r>
              <a:rPr lang="en-US" sz="1500" b="1" dirty="0">
                <a:solidFill>
                  <a:schemeClr val="tx1">
                    <a:lumMod val="75000"/>
                    <a:lumOff val="25000"/>
                  </a:schemeClr>
                </a:solidFill>
                <a:latin typeface="Tahoma" charset="0"/>
              </a:rPr>
              <a:t>Nation</a:t>
            </a:r>
          </a:p>
          <a:p>
            <a:pPr algn="ctr">
              <a:spcAft>
                <a:spcPts val="900"/>
              </a:spcAft>
              <a:buClrTx/>
              <a:defRPr/>
            </a:pPr>
            <a:r>
              <a:rPr lang="en-US" sz="1500" b="1" dirty="0">
                <a:solidFill>
                  <a:schemeClr val="tx1">
                    <a:lumMod val="75000"/>
                    <a:lumOff val="25000"/>
                  </a:schemeClr>
                </a:solidFill>
                <a:latin typeface="Tahoma" charset="0"/>
              </a:rPr>
              <a:t>One World</a:t>
            </a:r>
            <a:br>
              <a:rPr lang="en-US" sz="1500" b="1" dirty="0">
                <a:solidFill>
                  <a:schemeClr val="tx1">
                    <a:lumMod val="75000"/>
                    <a:lumOff val="25000"/>
                  </a:schemeClr>
                </a:solidFill>
                <a:latin typeface="Tahoma" charset="0"/>
              </a:rPr>
            </a:br>
            <a:r>
              <a:rPr lang="en-US" sz="1500" b="1" dirty="0">
                <a:solidFill>
                  <a:schemeClr val="tx1">
                    <a:lumMod val="75000"/>
                    <a:lumOff val="25000"/>
                  </a:schemeClr>
                </a:solidFill>
                <a:latin typeface="Tahoma" charset="0"/>
              </a:rPr>
              <a:t>Family</a:t>
            </a:r>
          </a:p>
        </p:txBody>
      </p:sp>
      <p:grpSp>
        <p:nvGrpSpPr>
          <p:cNvPr id="84" name="Group 4"/>
          <p:cNvGrpSpPr>
            <a:grpSpLocks/>
          </p:cNvGrpSpPr>
          <p:nvPr/>
        </p:nvGrpSpPr>
        <p:grpSpPr bwMode="auto">
          <a:xfrm>
            <a:off x="5828109" y="933450"/>
            <a:ext cx="1970485" cy="2057400"/>
            <a:chOff x="668338" y="1447800"/>
            <a:chExt cx="4818062" cy="5029200"/>
          </a:xfrm>
        </p:grpSpPr>
        <p:grpSp>
          <p:nvGrpSpPr>
            <p:cNvPr id="85" name="Group 5"/>
            <p:cNvGrpSpPr>
              <a:grpSpLocks/>
            </p:cNvGrpSpPr>
            <p:nvPr/>
          </p:nvGrpSpPr>
          <p:grpSpPr bwMode="auto">
            <a:xfrm>
              <a:off x="2345197" y="1447800"/>
              <a:ext cx="1537122" cy="1501775"/>
              <a:chOff x="3783472" y="1828800"/>
              <a:chExt cx="1537122" cy="1501775"/>
            </a:xfrm>
          </p:grpSpPr>
          <p:sp>
            <p:nvSpPr>
              <p:cNvPr id="107" name="Oval 4"/>
              <p:cNvSpPr>
                <a:spLocks noChangeArrowheads="1"/>
              </p:cNvSpPr>
              <p:nvPr/>
            </p:nvSpPr>
            <p:spPr bwMode="auto">
              <a:xfrm>
                <a:off x="3800475" y="1828800"/>
                <a:ext cx="1501775" cy="1501775"/>
              </a:xfrm>
              <a:prstGeom prst="ellipse">
                <a:avLst/>
              </a:prstGeom>
              <a:solidFill>
                <a:srgbClr val="ADC22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108" name="Text Box 10"/>
              <p:cNvSpPr txBox="1">
                <a:spLocks noChangeArrowheads="1"/>
              </p:cNvSpPr>
              <p:nvPr/>
            </p:nvSpPr>
            <p:spPr bwMode="auto">
              <a:xfrm>
                <a:off x="3783472" y="2210065"/>
                <a:ext cx="1537122" cy="7375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ea typeface="宋体" charset="0"/>
                    <a:cs typeface="宋体" charset="0"/>
                  </a:rPr>
                  <a:t>God</a:t>
                </a:r>
              </a:p>
            </p:txBody>
          </p:sp>
        </p:grpSp>
        <p:grpSp>
          <p:nvGrpSpPr>
            <p:cNvPr id="86" name="Group 1"/>
            <p:cNvGrpSpPr>
              <a:grpSpLocks/>
            </p:cNvGrpSpPr>
            <p:nvPr/>
          </p:nvGrpSpPr>
          <p:grpSpPr bwMode="auto">
            <a:xfrm>
              <a:off x="668338" y="3200400"/>
              <a:ext cx="1501775" cy="1501775"/>
              <a:chOff x="2159000" y="3492500"/>
              <a:chExt cx="1501775" cy="1501775"/>
            </a:xfrm>
          </p:grpSpPr>
          <p:sp>
            <p:nvSpPr>
              <p:cNvPr id="105"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106" name="Text Box 14"/>
              <p:cNvSpPr txBox="1">
                <a:spLocks noChangeArrowheads="1"/>
              </p:cNvSpPr>
              <p:nvPr/>
            </p:nvSpPr>
            <p:spPr bwMode="auto">
              <a:xfrm>
                <a:off x="2159000" y="3797564"/>
                <a:ext cx="1481811" cy="99300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125" b="1" dirty="0">
                    <a:solidFill>
                      <a:srgbClr val="FFFFFF"/>
                    </a:solidFill>
                    <a:latin typeface="Tahoma" charset="0"/>
                  </a:rPr>
                  <a:t>Human</a:t>
                </a:r>
              </a:p>
              <a:p>
                <a:pPr algn="ctr">
                  <a:buClrTx/>
                  <a:buFontTx/>
                  <a:buNone/>
                  <a:defRPr/>
                </a:pPr>
                <a:r>
                  <a:rPr lang="en-US" sz="1125" b="1" dirty="0">
                    <a:solidFill>
                      <a:srgbClr val="FFFFFF"/>
                    </a:solidFill>
                    <a:latin typeface="Tahoma" charset="0"/>
                  </a:rPr>
                  <a:t>Beings</a:t>
                </a:r>
              </a:p>
            </p:txBody>
          </p:sp>
        </p:grpSp>
        <p:grpSp>
          <p:nvGrpSpPr>
            <p:cNvPr id="87" name="Group 2"/>
            <p:cNvGrpSpPr>
              <a:grpSpLocks/>
            </p:cNvGrpSpPr>
            <p:nvPr/>
          </p:nvGrpSpPr>
          <p:grpSpPr bwMode="auto">
            <a:xfrm>
              <a:off x="3984625" y="3200400"/>
              <a:ext cx="1501775" cy="1501775"/>
              <a:chOff x="5475288" y="3492500"/>
              <a:chExt cx="1501775" cy="1501775"/>
            </a:xfrm>
          </p:grpSpPr>
          <p:sp>
            <p:nvSpPr>
              <p:cNvPr id="103"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104" name="Text Box 17"/>
              <p:cNvSpPr txBox="1">
                <a:spLocks noChangeArrowheads="1"/>
              </p:cNvSpPr>
              <p:nvPr/>
            </p:nvSpPr>
            <p:spPr bwMode="auto">
              <a:xfrm>
                <a:off x="5495252" y="3797564"/>
                <a:ext cx="1478899" cy="99300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125" b="1" dirty="0">
                    <a:solidFill>
                      <a:srgbClr val="FFFFFF"/>
                    </a:solidFill>
                    <a:latin typeface="Tahoma" charset="0"/>
                  </a:rPr>
                  <a:t>Natural</a:t>
                </a:r>
              </a:p>
              <a:p>
                <a:pPr algn="ctr">
                  <a:buClrTx/>
                  <a:buFontTx/>
                  <a:buNone/>
                  <a:defRPr/>
                </a:pPr>
                <a:r>
                  <a:rPr lang="en-US" sz="1125" b="1" dirty="0">
                    <a:solidFill>
                      <a:srgbClr val="FFFFFF"/>
                    </a:solidFill>
                    <a:latin typeface="Tahoma" charset="0"/>
                  </a:rPr>
                  <a:t>World</a:t>
                </a:r>
              </a:p>
            </p:txBody>
          </p:sp>
        </p:grpSp>
        <p:sp>
          <p:nvSpPr>
            <p:cNvPr id="88" name="AutoShape 19"/>
            <p:cNvSpPr>
              <a:spLocks noChangeArrowheads="1"/>
            </p:cNvSpPr>
            <p:nvPr/>
          </p:nvSpPr>
          <p:spPr bwMode="auto">
            <a:xfrm rot="-2700000">
              <a:off x="1695450" y="2620963"/>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89" name="AutoShape 20"/>
            <p:cNvSpPr>
              <a:spLocks noChangeArrowheads="1"/>
            </p:cNvSpPr>
            <p:nvPr/>
          </p:nvSpPr>
          <p:spPr bwMode="auto">
            <a:xfrm rot="-8100000">
              <a:off x="3721101" y="2620962"/>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grpSp>
          <p:nvGrpSpPr>
            <p:cNvPr id="90" name="Group 20"/>
            <p:cNvGrpSpPr>
              <a:grpSpLocks/>
            </p:cNvGrpSpPr>
            <p:nvPr/>
          </p:nvGrpSpPr>
          <p:grpSpPr bwMode="auto">
            <a:xfrm rot="-5400000">
              <a:off x="2243138" y="3429000"/>
              <a:ext cx="1685925" cy="1050925"/>
              <a:chOff x="2253" y="1938"/>
              <a:chExt cx="1248" cy="779"/>
            </a:xfrm>
          </p:grpSpPr>
          <p:sp>
            <p:nvSpPr>
              <p:cNvPr id="101" name="Freeform 100"/>
              <p:cNvSpPr>
                <a:spLocks noChangeArrowheads="1"/>
              </p:cNvSpPr>
              <p:nvPr/>
            </p:nvSpPr>
            <p:spPr bwMode="auto">
              <a:xfrm>
                <a:off x="2259" y="1910"/>
                <a:ext cx="1241"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EA3332"/>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102" name="Freeform 101"/>
              <p:cNvSpPr>
                <a:spLocks noChangeArrowheads="1"/>
              </p:cNvSpPr>
              <p:nvPr/>
            </p:nvSpPr>
            <p:spPr bwMode="auto">
              <a:xfrm rot="10800000">
                <a:off x="2257" y="2441"/>
                <a:ext cx="1243"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ADC229"/>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nvGrpSpPr>
            <p:cNvPr id="92" name="Group 26"/>
            <p:cNvGrpSpPr>
              <a:grpSpLocks/>
            </p:cNvGrpSpPr>
            <p:nvPr/>
          </p:nvGrpSpPr>
          <p:grpSpPr bwMode="auto">
            <a:xfrm>
              <a:off x="2339375" y="4975225"/>
              <a:ext cx="1545856" cy="1501775"/>
              <a:chOff x="3777651" y="1828800"/>
              <a:chExt cx="1545855" cy="1501775"/>
            </a:xfrm>
          </p:grpSpPr>
          <p:sp>
            <p:nvSpPr>
              <p:cNvPr id="99" name="Oval 4"/>
              <p:cNvSpPr>
                <a:spLocks noChangeArrowheads="1"/>
              </p:cNvSpPr>
              <p:nvPr/>
            </p:nvSpPr>
            <p:spPr bwMode="auto">
              <a:xfrm>
                <a:off x="3800475" y="1828800"/>
                <a:ext cx="1501775" cy="1501775"/>
              </a:xfrm>
              <a:prstGeom prst="ellipse">
                <a:avLst/>
              </a:prstGeom>
              <a:solidFill>
                <a:srgbClr val="EA333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100" name="Text Box 10"/>
              <p:cNvSpPr txBox="1">
                <a:spLocks noChangeArrowheads="1"/>
              </p:cNvSpPr>
              <p:nvPr/>
            </p:nvSpPr>
            <p:spPr bwMode="auto">
              <a:xfrm>
                <a:off x="3777651" y="2212976"/>
                <a:ext cx="1545855" cy="76605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788" b="1" dirty="0">
                    <a:solidFill>
                      <a:srgbClr val="FFFFFF"/>
                    </a:solidFill>
                    <a:latin typeface="Tahoma" charset="0"/>
                    <a:ea typeface="宋体" charset="0"/>
                    <a:cs typeface="宋体" charset="0"/>
                  </a:rPr>
                  <a:t>Dominion of Love</a:t>
                </a:r>
              </a:p>
            </p:txBody>
          </p:sp>
        </p:grpSp>
        <p:sp>
          <p:nvSpPr>
            <p:cNvPr id="93" name="AutoShape 19"/>
            <p:cNvSpPr>
              <a:spLocks noChangeArrowheads="1"/>
            </p:cNvSpPr>
            <p:nvPr/>
          </p:nvSpPr>
          <p:spPr bwMode="auto">
            <a:xfrm rot="2700000" flipV="1">
              <a:off x="1695450" y="4722813"/>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94" name="AutoShape 20"/>
            <p:cNvSpPr>
              <a:spLocks noChangeArrowheads="1"/>
            </p:cNvSpPr>
            <p:nvPr/>
          </p:nvSpPr>
          <p:spPr bwMode="auto">
            <a:xfrm rot="8100000" flipV="1">
              <a:off x="3721101" y="4722812"/>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grpSp>
          <p:nvGrpSpPr>
            <p:cNvPr id="95" name="Group 20"/>
            <p:cNvGrpSpPr>
              <a:grpSpLocks/>
            </p:cNvGrpSpPr>
            <p:nvPr/>
          </p:nvGrpSpPr>
          <p:grpSpPr bwMode="auto">
            <a:xfrm>
              <a:off x="2209800" y="3429000"/>
              <a:ext cx="1685925" cy="1052513"/>
              <a:chOff x="2253" y="1938"/>
              <a:chExt cx="1248" cy="779"/>
            </a:xfrm>
          </p:grpSpPr>
          <p:sp>
            <p:nvSpPr>
              <p:cNvPr id="97" name="Freeform 21"/>
              <p:cNvSpPr>
                <a:spLocks noChangeArrowheads="1"/>
              </p:cNvSpPr>
              <p:nvPr/>
            </p:nvSpPr>
            <p:spPr bwMode="auto">
              <a:xfrm>
                <a:off x="2252" y="1939"/>
                <a:ext cx="1250"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71CCD4"/>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98" name="Freeform 22"/>
              <p:cNvSpPr>
                <a:spLocks noChangeArrowheads="1"/>
              </p:cNvSpPr>
              <p:nvPr/>
            </p:nvSpPr>
            <p:spPr bwMode="auto">
              <a:xfrm rot="10800000">
                <a:off x="2252" y="2440"/>
                <a:ext cx="1250"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F6AC14"/>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sp>
          <p:nvSpPr>
            <p:cNvPr id="96" name="Rectangle 3"/>
            <p:cNvSpPr>
              <a:spLocks noChangeArrowheads="1"/>
            </p:cNvSpPr>
            <p:nvPr/>
          </p:nvSpPr>
          <p:spPr bwMode="auto">
            <a:xfrm>
              <a:off x="2668344" y="3581136"/>
              <a:ext cx="835518" cy="7625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675" dirty="0">
                  <a:solidFill>
                    <a:schemeClr val="tx1">
                      <a:lumMod val="75000"/>
                      <a:lumOff val="25000"/>
                    </a:schemeClr>
                  </a:solidFill>
                  <a:latin typeface="Tahoma" charset="0"/>
                  <a:ea typeface="宋体" charset="0"/>
                  <a:cs typeface="宋体" charset="0"/>
                </a:rPr>
                <a:t>True Love</a:t>
              </a:r>
            </a:p>
          </p:txBody>
        </p:sp>
      </p:grpSp>
      <p:grpSp>
        <p:nvGrpSpPr>
          <p:cNvPr id="109" name="Group 29"/>
          <p:cNvGrpSpPr>
            <a:grpSpLocks/>
          </p:cNvGrpSpPr>
          <p:nvPr/>
        </p:nvGrpSpPr>
        <p:grpSpPr bwMode="auto">
          <a:xfrm>
            <a:off x="3595688" y="933450"/>
            <a:ext cx="1970484" cy="2057400"/>
            <a:chOff x="668338" y="1447800"/>
            <a:chExt cx="4818062" cy="5029200"/>
          </a:xfrm>
        </p:grpSpPr>
        <p:grpSp>
          <p:nvGrpSpPr>
            <p:cNvPr id="110" name="Group 5"/>
            <p:cNvGrpSpPr>
              <a:grpSpLocks/>
            </p:cNvGrpSpPr>
            <p:nvPr/>
          </p:nvGrpSpPr>
          <p:grpSpPr bwMode="auto">
            <a:xfrm>
              <a:off x="2345198" y="1447800"/>
              <a:ext cx="1537122" cy="1501775"/>
              <a:chOff x="3783473" y="1828800"/>
              <a:chExt cx="1537122" cy="1501775"/>
            </a:xfrm>
          </p:grpSpPr>
          <p:sp>
            <p:nvSpPr>
              <p:cNvPr id="131" name="Oval 4"/>
              <p:cNvSpPr>
                <a:spLocks noChangeArrowheads="1"/>
              </p:cNvSpPr>
              <p:nvPr/>
            </p:nvSpPr>
            <p:spPr bwMode="auto">
              <a:xfrm>
                <a:off x="3800475" y="1828800"/>
                <a:ext cx="1501775" cy="1501775"/>
              </a:xfrm>
              <a:prstGeom prst="ellipse">
                <a:avLst/>
              </a:prstGeom>
              <a:solidFill>
                <a:srgbClr val="ADC22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132" name="Text Box 10"/>
              <p:cNvSpPr txBox="1">
                <a:spLocks noChangeArrowheads="1"/>
              </p:cNvSpPr>
              <p:nvPr/>
            </p:nvSpPr>
            <p:spPr bwMode="auto">
              <a:xfrm>
                <a:off x="3783473" y="2210065"/>
                <a:ext cx="1537122" cy="7375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ea typeface="宋体" charset="0"/>
                    <a:cs typeface="宋体" charset="0"/>
                  </a:rPr>
                  <a:t>God</a:t>
                </a:r>
              </a:p>
            </p:txBody>
          </p:sp>
        </p:grpSp>
        <p:grpSp>
          <p:nvGrpSpPr>
            <p:cNvPr id="111" name="Group 1"/>
            <p:cNvGrpSpPr>
              <a:grpSpLocks/>
            </p:cNvGrpSpPr>
            <p:nvPr/>
          </p:nvGrpSpPr>
          <p:grpSpPr bwMode="auto">
            <a:xfrm>
              <a:off x="668338" y="3200400"/>
              <a:ext cx="1501775" cy="1501775"/>
              <a:chOff x="2159000" y="3492500"/>
              <a:chExt cx="1501775" cy="1501775"/>
            </a:xfrm>
          </p:grpSpPr>
          <p:sp>
            <p:nvSpPr>
              <p:cNvPr id="129"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130" name="Text Box 14"/>
              <p:cNvSpPr txBox="1">
                <a:spLocks noChangeArrowheads="1"/>
              </p:cNvSpPr>
              <p:nvPr/>
            </p:nvSpPr>
            <p:spPr bwMode="auto">
              <a:xfrm>
                <a:off x="2159000" y="4018757"/>
                <a:ext cx="1481808" cy="485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900" b="1" dirty="0">
                    <a:solidFill>
                      <a:srgbClr val="FFFFFF"/>
                    </a:solidFill>
                    <a:latin typeface="Tahoma" charset="0"/>
                  </a:rPr>
                  <a:t>Husband</a:t>
                </a:r>
              </a:p>
            </p:txBody>
          </p:sp>
        </p:grpSp>
        <p:grpSp>
          <p:nvGrpSpPr>
            <p:cNvPr id="112" name="Group 2"/>
            <p:cNvGrpSpPr>
              <a:grpSpLocks/>
            </p:cNvGrpSpPr>
            <p:nvPr/>
          </p:nvGrpSpPr>
          <p:grpSpPr bwMode="auto">
            <a:xfrm>
              <a:off x="3984625" y="3200400"/>
              <a:ext cx="1501775" cy="1501775"/>
              <a:chOff x="5475288" y="3492500"/>
              <a:chExt cx="1501775" cy="1501775"/>
            </a:xfrm>
          </p:grpSpPr>
          <p:sp>
            <p:nvSpPr>
              <p:cNvPr id="127"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128" name="Text Box 17"/>
              <p:cNvSpPr txBox="1">
                <a:spLocks noChangeArrowheads="1"/>
              </p:cNvSpPr>
              <p:nvPr/>
            </p:nvSpPr>
            <p:spPr bwMode="auto">
              <a:xfrm>
                <a:off x="5495255" y="4018757"/>
                <a:ext cx="1478899" cy="5698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125" b="1" dirty="0">
                    <a:solidFill>
                      <a:srgbClr val="FFFFFF"/>
                    </a:solidFill>
                    <a:latin typeface="Tahoma" charset="0"/>
                  </a:rPr>
                  <a:t>Wife</a:t>
                </a:r>
              </a:p>
            </p:txBody>
          </p:sp>
        </p:grpSp>
        <p:sp>
          <p:nvSpPr>
            <p:cNvPr id="113" name="AutoShape 19"/>
            <p:cNvSpPr>
              <a:spLocks noChangeArrowheads="1"/>
            </p:cNvSpPr>
            <p:nvPr/>
          </p:nvSpPr>
          <p:spPr bwMode="auto">
            <a:xfrm rot="-2700000">
              <a:off x="1695450" y="2620963"/>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114" name="AutoShape 20"/>
            <p:cNvSpPr>
              <a:spLocks noChangeArrowheads="1"/>
            </p:cNvSpPr>
            <p:nvPr/>
          </p:nvSpPr>
          <p:spPr bwMode="auto">
            <a:xfrm rot="-8100000">
              <a:off x="3721101" y="2620962"/>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grpSp>
          <p:nvGrpSpPr>
            <p:cNvPr id="115" name="Group 20"/>
            <p:cNvGrpSpPr>
              <a:grpSpLocks/>
            </p:cNvGrpSpPr>
            <p:nvPr/>
          </p:nvGrpSpPr>
          <p:grpSpPr bwMode="auto">
            <a:xfrm rot="-5400000">
              <a:off x="2243138" y="3429000"/>
              <a:ext cx="1685925" cy="1050925"/>
              <a:chOff x="2253" y="1938"/>
              <a:chExt cx="1248" cy="779"/>
            </a:xfrm>
          </p:grpSpPr>
          <p:sp>
            <p:nvSpPr>
              <p:cNvPr id="125" name="Freeform 21"/>
              <p:cNvSpPr>
                <a:spLocks noChangeArrowheads="1"/>
              </p:cNvSpPr>
              <p:nvPr/>
            </p:nvSpPr>
            <p:spPr bwMode="auto">
              <a:xfrm>
                <a:off x="2259" y="1910"/>
                <a:ext cx="1241"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EA3332"/>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126" name="Freeform 22"/>
              <p:cNvSpPr>
                <a:spLocks noChangeArrowheads="1"/>
              </p:cNvSpPr>
              <p:nvPr/>
            </p:nvSpPr>
            <p:spPr bwMode="auto">
              <a:xfrm rot="10800000">
                <a:off x="2257" y="2441"/>
                <a:ext cx="1243"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ADC229"/>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nvGrpSpPr>
            <p:cNvPr id="116" name="Group 26"/>
            <p:cNvGrpSpPr>
              <a:grpSpLocks/>
            </p:cNvGrpSpPr>
            <p:nvPr/>
          </p:nvGrpSpPr>
          <p:grpSpPr bwMode="auto">
            <a:xfrm>
              <a:off x="2339375" y="4975225"/>
              <a:ext cx="1545855" cy="1501775"/>
              <a:chOff x="3777651" y="1828800"/>
              <a:chExt cx="1545854" cy="1501775"/>
            </a:xfrm>
          </p:grpSpPr>
          <p:sp>
            <p:nvSpPr>
              <p:cNvPr id="123" name="Oval 4"/>
              <p:cNvSpPr>
                <a:spLocks noChangeArrowheads="1"/>
              </p:cNvSpPr>
              <p:nvPr/>
            </p:nvSpPr>
            <p:spPr bwMode="auto">
              <a:xfrm>
                <a:off x="3800475" y="1828800"/>
                <a:ext cx="1501775" cy="1501775"/>
              </a:xfrm>
              <a:prstGeom prst="ellipse">
                <a:avLst/>
              </a:prstGeom>
              <a:solidFill>
                <a:srgbClr val="EA333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124" name="Text Box 10"/>
              <p:cNvSpPr txBox="1">
                <a:spLocks noChangeArrowheads="1"/>
              </p:cNvSpPr>
              <p:nvPr/>
            </p:nvSpPr>
            <p:spPr bwMode="auto">
              <a:xfrm>
                <a:off x="3777651" y="2314841"/>
                <a:ext cx="1545854" cy="5964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125" b="1" dirty="0">
                    <a:solidFill>
                      <a:srgbClr val="FFFFFF"/>
                    </a:solidFill>
                    <a:latin typeface="Tahoma" charset="0"/>
                    <a:ea typeface="宋体" charset="0"/>
                    <a:cs typeface="宋体" charset="0"/>
                  </a:rPr>
                  <a:t>Child</a:t>
                </a:r>
              </a:p>
            </p:txBody>
          </p:sp>
        </p:grpSp>
        <p:sp>
          <p:nvSpPr>
            <p:cNvPr id="117" name="AutoShape 19"/>
            <p:cNvSpPr>
              <a:spLocks noChangeArrowheads="1"/>
            </p:cNvSpPr>
            <p:nvPr/>
          </p:nvSpPr>
          <p:spPr bwMode="auto">
            <a:xfrm rot="2700000" flipV="1">
              <a:off x="1695450" y="4722813"/>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118" name="AutoShape 20"/>
            <p:cNvSpPr>
              <a:spLocks noChangeArrowheads="1"/>
            </p:cNvSpPr>
            <p:nvPr/>
          </p:nvSpPr>
          <p:spPr bwMode="auto">
            <a:xfrm rot="8100000" flipV="1">
              <a:off x="3721101" y="4722812"/>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grpSp>
          <p:nvGrpSpPr>
            <p:cNvPr id="119" name="Group 20"/>
            <p:cNvGrpSpPr>
              <a:grpSpLocks/>
            </p:cNvGrpSpPr>
            <p:nvPr/>
          </p:nvGrpSpPr>
          <p:grpSpPr bwMode="auto">
            <a:xfrm>
              <a:off x="2209800" y="3429000"/>
              <a:ext cx="1685925" cy="1052513"/>
              <a:chOff x="2253" y="1938"/>
              <a:chExt cx="1248" cy="779"/>
            </a:xfrm>
          </p:grpSpPr>
          <p:sp>
            <p:nvSpPr>
              <p:cNvPr id="121" name="Freeform 21"/>
              <p:cNvSpPr>
                <a:spLocks noChangeArrowheads="1"/>
              </p:cNvSpPr>
              <p:nvPr/>
            </p:nvSpPr>
            <p:spPr bwMode="auto">
              <a:xfrm>
                <a:off x="2252" y="1939"/>
                <a:ext cx="1250"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71CCD4"/>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122" name="Freeform 22"/>
              <p:cNvSpPr>
                <a:spLocks noChangeArrowheads="1"/>
              </p:cNvSpPr>
              <p:nvPr/>
            </p:nvSpPr>
            <p:spPr bwMode="auto">
              <a:xfrm rot="10800000">
                <a:off x="2252" y="2440"/>
                <a:ext cx="1250" cy="276"/>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F6AC14"/>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sp>
          <p:nvSpPr>
            <p:cNvPr id="120" name="Rectangle 3"/>
            <p:cNvSpPr>
              <a:spLocks noChangeArrowheads="1"/>
            </p:cNvSpPr>
            <p:nvPr/>
          </p:nvSpPr>
          <p:spPr bwMode="auto">
            <a:xfrm>
              <a:off x="2668343" y="3581136"/>
              <a:ext cx="835520" cy="7625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675" dirty="0">
                  <a:solidFill>
                    <a:schemeClr val="tx1">
                      <a:lumMod val="75000"/>
                      <a:lumOff val="25000"/>
                    </a:schemeClr>
                  </a:solidFill>
                  <a:latin typeface="Tahoma" charset="0"/>
                  <a:ea typeface="宋体" charset="0"/>
                  <a:cs typeface="宋体" charset="0"/>
                </a:rPr>
                <a:t>True Love</a:t>
              </a:r>
            </a:p>
          </p:txBody>
        </p:sp>
      </p:grpSp>
      <p:grpSp>
        <p:nvGrpSpPr>
          <p:cNvPr id="133" name="Group 7"/>
          <p:cNvGrpSpPr>
            <a:grpSpLocks/>
          </p:cNvGrpSpPr>
          <p:nvPr/>
        </p:nvGrpSpPr>
        <p:grpSpPr bwMode="auto">
          <a:xfrm>
            <a:off x="1370409" y="933450"/>
            <a:ext cx="1970485" cy="2057400"/>
            <a:chOff x="668337" y="1447800"/>
            <a:chExt cx="4818063" cy="5029200"/>
          </a:xfrm>
        </p:grpSpPr>
        <p:grpSp>
          <p:nvGrpSpPr>
            <p:cNvPr id="134" name="Group 5"/>
            <p:cNvGrpSpPr>
              <a:grpSpLocks/>
            </p:cNvGrpSpPr>
            <p:nvPr/>
          </p:nvGrpSpPr>
          <p:grpSpPr bwMode="auto">
            <a:xfrm>
              <a:off x="2345198" y="1447800"/>
              <a:ext cx="1537122" cy="1501775"/>
              <a:chOff x="3783473" y="1828800"/>
              <a:chExt cx="1537122" cy="1501775"/>
            </a:xfrm>
          </p:grpSpPr>
          <p:sp>
            <p:nvSpPr>
              <p:cNvPr id="154" name="Oval 4"/>
              <p:cNvSpPr>
                <a:spLocks noChangeArrowheads="1"/>
              </p:cNvSpPr>
              <p:nvPr/>
            </p:nvSpPr>
            <p:spPr bwMode="auto">
              <a:xfrm>
                <a:off x="3800475" y="1828800"/>
                <a:ext cx="1501775" cy="1501775"/>
              </a:xfrm>
              <a:prstGeom prst="ellipse">
                <a:avLst/>
              </a:prstGeom>
              <a:solidFill>
                <a:srgbClr val="ADC22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155" name="Text Box 10"/>
              <p:cNvSpPr txBox="1">
                <a:spLocks noChangeArrowheads="1"/>
              </p:cNvSpPr>
              <p:nvPr/>
            </p:nvSpPr>
            <p:spPr bwMode="auto">
              <a:xfrm>
                <a:off x="3783473" y="2210067"/>
                <a:ext cx="1537122" cy="7375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ea typeface="宋体" charset="0"/>
                    <a:cs typeface="宋体" charset="0"/>
                  </a:rPr>
                  <a:t>God</a:t>
                </a:r>
              </a:p>
            </p:txBody>
          </p:sp>
        </p:grpSp>
        <p:grpSp>
          <p:nvGrpSpPr>
            <p:cNvPr id="135" name="Group 1"/>
            <p:cNvGrpSpPr>
              <a:grpSpLocks/>
            </p:cNvGrpSpPr>
            <p:nvPr/>
          </p:nvGrpSpPr>
          <p:grpSpPr bwMode="auto">
            <a:xfrm>
              <a:off x="668337" y="3200400"/>
              <a:ext cx="1501775" cy="1501775"/>
              <a:chOff x="2159000" y="3492500"/>
              <a:chExt cx="1501775" cy="1501775"/>
            </a:xfrm>
          </p:grpSpPr>
          <p:sp>
            <p:nvSpPr>
              <p:cNvPr id="152"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153" name="Text Box 14"/>
              <p:cNvSpPr txBox="1">
                <a:spLocks noChangeArrowheads="1"/>
              </p:cNvSpPr>
              <p:nvPr/>
            </p:nvSpPr>
            <p:spPr bwMode="auto">
              <a:xfrm>
                <a:off x="2159000" y="3975099"/>
                <a:ext cx="1481811" cy="5698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125" b="1" dirty="0">
                    <a:solidFill>
                      <a:srgbClr val="FFFFFF"/>
                    </a:solidFill>
                    <a:latin typeface="Tahoma" charset="0"/>
                  </a:rPr>
                  <a:t>Mind</a:t>
                </a:r>
              </a:p>
            </p:txBody>
          </p:sp>
        </p:grpSp>
        <p:grpSp>
          <p:nvGrpSpPr>
            <p:cNvPr id="136" name="Group 2"/>
            <p:cNvGrpSpPr>
              <a:grpSpLocks/>
            </p:cNvGrpSpPr>
            <p:nvPr/>
          </p:nvGrpSpPr>
          <p:grpSpPr bwMode="auto">
            <a:xfrm>
              <a:off x="3984625" y="3200400"/>
              <a:ext cx="1501775" cy="1501775"/>
              <a:chOff x="5475288" y="3492500"/>
              <a:chExt cx="1501775" cy="1501775"/>
            </a:xfrm>
          </p:grpSpPr>
          <p:sp>
            <p:nvSpPr>
              <p:cNvPr id="150"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151" name="Text Box 17"/>
              <p:cNvSpPr txBox="1">
                <a:spLocks noChangeArrowheads="1"/>
              </p:cNvSpPr>
              <p:nvPr/>
            </p:nvSpPr>
            <p:spPr bwMode="auto">
              <a:xfrm>
                <a:off x="5495252" y="3975099"/>
                <a:ext cx="1478899" cy="5698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125" b="1" dirty="0">
                    <a:solidFill>
                      <a:srgbClr val="FFFFFF"/>
                    </a:solidFill>
                    <a:latin typeface="Tahoma" charset="0"/>
                  </a:rPr>
                  <a:t>Body</a:t>
                </a:r>
              </a:p>
            </p:txBody>
          </p:sp>
        </p:grpSp>
        <p:sp>
          <p:nvSpPr>
            <p:cNvPr id="137" name="AutoShape 19"/>
            <p:cNvSpPr>
              <a:spLocks noChangeArrowheads="1"/>
            </p:cNvSpPr>
            <p:nvPr/>
          </p:nvSpPr>
          <p:spPr bwMode="auto">
            <a:xfrm rot="-2700000">
              <a:off x="1694961" y="2620474"/>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138" name="AutoShape 20"/>
            <p:cNvSpPr>
              <a:spLocks noChangeArrowheads="1"/>
            </p:cNvSpPr>
            <p:nvPr/>
          </p:nvSpPr>
          <p:spPr bwMode="auto">
            <a:xfrm rot="-8100000">
              <a:off x="3721589" y="2620474"/>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grpSp>
          <p:nvGrpSpPr>
            <p:cNvPr id="139" name="Group 20"/>
            <p:cNvGrpSpPr>
              <a:grpSpLocks/>
            </p:cNvGrpSpPr>
            <p:nvPr/>
          </p:nvGrpSpPr>
          <p:grpSpPr bwMode="auto">
            <a:xfrm rot="-5400000">
              <a:off x="2116828" y="3401305"/>
              <a:ext cx="1937192" cy="1107737"/>
              <a:chOff x="2160" y="1917"/>
              <a:chExt cx="1434" cy="820"/>
            </a:xfrm>
          </p:grpSpPr>
          <p:sp>
            <p:nvSpPr>
              <p:cNvPr id="148" name="Freeform 21"/>
              <p:cNvSpPr>
                <a:spLocks noChangeArrowheads="1"/>
              </p:cNvSpPr>
              <p:nvPr/>
            </p:nvSpPr>
            <p:spPr bwMode="auto">
              <a:xfrm>
                <a:off x="2161" y="1889"/>
                <a:ext cx="1431" cy="319"/>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EA3332"/>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149" name="Freeform 22"/>
              <p:cNvSpPr>
                <a:spLocks noChangeArrowheads="1"/>
              </p:cNvSpPr>
              <p:nvPr/>
            </p:nvSpPr>
            <p:spPr bwMode="auto">
              <a:xfrm rot="10800000">
                <a:off x="2161" y="2421"/>
                <a:ext cx="1428" cy="31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ADC229"/>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nvGrpSpPr>
            <p:cNvPr id="140" name="Group 26"/>
            <p:cNvGrpSpPr>
              <a:grpSpLocks/>
            </p:cNvGrpSpPr>
            <p:nvPr/>
          </p:nvGrpSpPr>
          <p:grpSpPr bwMode="auto">
            <a:xfrm>
              <a:off x="2339374" y="4975225"/>
              <a:ext cx="1545857" cy="1501775"/>
              <a:chOff x="3777649" y="1828800"/>
              <a:chExt cx="1545857" cy="1501775"/>
            </a:xfrm>
          </p:grpSpPr>
          <p:sp>
            <p:nvSpPr>
              <p:cNvPr id="146" name="Oval 4"/>
              <p:cNvSpPr>
                <a:spLocks noChangeArrowheads="1"/>
              </p:cNvSpPr>
              <p:nvPr/>
            </p:nvSpPr>
            <p:spPr bwMode="auto">
              <a:xfrm>
                <a:off x="3800475" y="1828800"/>
                <a:ext cx="1501775" cy="1501775"/>
              </a:xfrm>
              <a:prstGeom prst="ellipse">
                <a:avLst/>
              </a:prstGeom>
              <a:solidFill>
                <a:srgbClr val="EA333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147" name="Text Box 10"/>
              <p:cNvSpPr txBox="1">
                <a:spLocks noChangeArrowheads="1"/>
              </p:cNvSpPr>
              <p:nvPr/>
            </p:nvSpPr>
            <p:spPr bwMode="auto">
              <a:xfrm>
                <a:off x="3777649" y="2032530"/>
                <a:ext cx="1545857" cy="10196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125" b="1" dirty="0">
                    <a:solidFill>
                      <a:srgbClr val="FFFFFF"/>
                    </a:solidFill>
                    <a:latin typeface="Tahoma" charset="0"/>
                    <a:ea typeface="宋体" charset="0"/>
                    <a:cs typeface="宋体" charset="0"/>
                  </a:rPr>
                  <a:t>True</a:t>
                </a:r>
              </a:p>
              <a:p>
                <a:pPr algn="ctr">
                  <a:buClrTx/>
                  <a:buFontTx/>
                  <a:buNone/>
                  <a:defRPr/>
                </a:pPr>
                <a:r>
                  <a:rPr lang="en-US" sz="1125" b="1" dirty="0">
                    <a:solidFill>
                      <a:srgbClr val="FFFFFF"/>
                    </a:solidFill>
                    <a:latin typeface="Tahoma" charset="0"/>
                    <a:ea typeface="宋体" charset="0"/>
                    <a:cs typeface="宋体" charset="0"/>
                  </a:rPr>
                  <a:t>Person</a:t>
                </a:r>
              </a:p>
            </p:txBody>
          </p:sp>
        </p:grpSp>
        <p:sp>
          <p:nvSpPr>
            <p:cNvPr id="141" name="AutoShape 19"/>
            <p:cNvSpPr>
              <a:spLocks noChangeArrowheads="1"/>
            </p:cNvSpPr>
            <p:nvPr/>
          </p:nvSpPr>
          <p:spPr bwMode="auto">
            <a:xfrm rot="2700000" flipV="1">
              <a:off x="1694961" y="4723301"/>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142" name="AutoShape 20"/>
            <p:cNvSpPr>
              <a:spLocks noChangeArrowheads="1"/>
            </p:cNvSpPr>
            <p:nvPr/>
          </p:nvSpPr>
          <p:spPr bwMode="auto">
            <a:xfrm rot="8100000" flipV="1">
              <a:off x="3721589" y="4723301"/>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grpSp>
          <p:nvGrpSpPr>
            <p:cNvPr id="143" name="Group 20"/>
            <p:cNvGrpSpPr>
              <a:grpSpLocks/>
            </p:cNvGrpSpPr>
            <p:nvPr/>
          </p:nvGrpSpPr>
          <p:grpSpPr bwMode="auto">
            <a:xfrm>
              <a:off x="2084167" y="3400631"/>
              <a:ext cx="1937192" cy="1107737"/>
              <a:chOff x="2160" y="1917"/>
              <a:chExt cx="1434" cy="820"/>
            </a:xfrm>
          </p:grpSpPr>
          <p:sp>
            <p:nvSpPr>
              <p:cNvPr id="144" name="Freeform 21"/>
              <p:cNvSpPr>
                <a:spLocks noChangeArrowheads="1"/>
              </p:cNvSpPr>
              <p:nvPr/>
            </p:nvSpPr>
            <p:spPr bwMode="auto">
              <a:xfrm>
                <a:off x="2159" y="1917"/>
                <a:ext cx="1431" cy="319"/>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71CCD4"/>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sp>
            <p:nvSpPr>
              <p:cNvPr id="145" name="Freeform 22"/>
              <p:cNvSpPr>
                <a:spLocks noChangeArrowheads="1"/>
              </p:cNvSpPr>
              <p:nvPr/>
            </p:nvSpPr>
            <p:spPr bwMode="auto">
              <a:xfrm rot="10800000">
                <a:off x="2164" y="2421"/>
                <a:ext cx="1431" cy="317"/>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F6AC14"/>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Arial Unicode MS" charset="0"/>
                </a:endParaRPr>
              </a:p>
            </p:txBody>
          </p:sp>
        </p:grpSp>
      </p:grpSp>
      <p:sp>
        <p:nvSpPr>
          <p:cNvPr id="2" name="Slide Number Placeholder 1"/>
          <p:cNvSpPr>
            <a:spLocks noGrp="1"/>
          </p:cNvSpPr>
          <p:nvPr>
            <p:ph type="sldNum" sz="quarter" idx="12"/>
          </p:nvPr>
        </p:nvSpPr>
        <p:spPr/>
        <p:txBody>
          <a:bodyPr/>
          <a:lstStyle/>
          <a:p>
            <a:pPr>
              <a:defRPr/>
            </a:pPr>
            <a:fld id="{CA2498A4-D523-F748-A7F0-0215F525CC41}" type="slidenum">
              <a:rPr lang="en-US" smtClean="0"/>
              <a:pPr>
                <a:defRPr/>
              </a:pPr>
              <a:t>52</a:t>
            </a:fld>
            <a:endParaRPr lang="en-US" dirty="0"/>
          </a:p>
        </p:txBody>
      </p:sp>
    </p:spTree>
    <p:extLst>
      <p:ext uri="{BB962C8B-B14F-4D97-AF65-F5344CB8AC3E}">
        <p14:creationId xmlns:p14="http://schemas.microsoft.com/office/powerpoint/2010/main" val="351404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24020" y="1701428"/>
            <a:ext cx="463055" cy="510629"/>
          </a:xfrm>
          <a:prstGeom prst="rect">
            <a:avLst/>
          </a:prstGeom>
        </p:spPr>
      </p:pic>
      <p:sp>
        <p:nvSpPr>
          <p:cNvPr id="53249" name="Oval 4"/>
          <p:cNvSpPr>
            <a:spLocks noChangeAspect="1" noChangeArrowheads="1"/>
          </p:cNvSpPr>
          <p:nvPr/>
        </p:nvSpPr>
        <p:spPr bwMode="auto">
          <a:xfrm>
            <a:off x="3619500" y="2990850"/>
            <a:ext cx="1922859" cy="1922860"/>
          </a:xfrm>
          <a:prstGeom prst="ellipse">
            <a:avLst/>
          </a:prstGeom>
          <a:solidFill>
            <a:srgbClr val="EA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53250" name="Oval 4"/>
          <p:cNvSpPr>
            <a:spLocks noChangeAspect="1" noChangeArrowheads="1"/>
          </p:cNvSpPr>
          <p:nvPr/>
        </p:nvSpPr>
        <p:spPr bwMode="auto">
          <a:xfrm>
            <a:off x="3765947" y="2732485"/>
            <a:ext cx="1629966" cy="1629965"/>
          </a:xfrm>
          <a:prstGeom prst="ellipse">
            <a:avLst/>
          </a:prstGeom>
          <a:solidFill>
            <a:srgbClr val="EA4C4D"/>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53251" name="Oval 4"/>
          <p:cNvSpPr>
            <a:spLocks noChangeAspect="1" noChangeArrowheads="1"/>
          </p:cNvSpPr>
          <p:nvPr/>
        </p:nvSpPr>
        <p:spPr bwMode="auto">
          <a:xfrm>
            <a:off x="3901678" y="2590800"/>
            <a:ext cx="1358504" cy="1357313"/>
          </a:xfrm>
          <a:prstGeom prst="ellipse">
            <a:avLst/>
          </a:prstGeom>
          <a:solidFill>
            <a:srgbClr val="FF808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53252" name="Oval 4"/>
          <p:cNvSpPr>
            <a:spLocks noChangeAspect="1" noChangeArrowheads="1"/>
          </p:cNvSpPr>
          <p:nvPr/>
        </p:nvSpPr>
        <p:spPr bwMode="auto">
          <a:xfrm>
            <a:off x="4038600" y="2419350"/>
            <a:ext cx="1085850" cy="1085850"/>
          </a:xfrm>
          <a:prstGeom prst="ellipse">
            <a:avLst/>
          </a:prstGeom>
          <a:solidFill>
            <a:srgbClr val="FFC9C7"/>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91" name="Text Box 6"/>
          <p:cNvSpPr txBox="1">
            <a:spLocks noChangeArrowheads="1"/>
          </p:cNvSpPr>
          <p:nvPr/>
        </p:nvSpPr>
        <p:spPr bwMode="auto">
          <a:xfrm>
            <a:off x="3995737" y="2994422"/>
            <a:ext cx="1146572" cy="18821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lnSpc>
                <a:spcPct val="150000"/>
              </a:lnSpc>
              <a:spcAft>
                <a:spcPts val="900"/>
              </a:spcAft>
              <a:buClrTx/>
              <a:defRPr/>
            </a:pPr>
            <a:r>
              <a:rPr lang="en-US" sz="1500" b="1" dirty="0">
                <a:solidFill>
                  <a:schemeClr val="tx1">
                    <a:lumMod val="75000"/>
                    <a:lumOff val="25000"/>
                  </a:schemeClr>
                </a:solidFill>
                <a:latin typeface="Tahoma" charset="0"/>
              </a:rPr>
              <a:t>Family</a:t>
            </a:r>
          </a:p>
          <a:p>
            <a:pPr algn="ctr">
              <a:lnSpc>
                <a:spcPct val="150000"/>
              </a:lnSpc>
              <a:spcAft>
                <a:spcPts val="900"/>
              </a:spcAft>
              <a:buClrTx/>
              <a:defRPr/>
            </a:pPr>
            <a:r>
              <a:rPr lang="en-US" sz="1500" b="1" dirty="0">
                <a:solidFill>
                  <a:schemeClr val="tx1">
                    <a:lumMod val="75000"/>
                    <a:lumOff val="25000"/>
                  </a:schemeClr>
                </a:solidFill>
                <a:latin typeface="Tahoma" charset="0"/>
              </a:rPr>
              <a:t>Society</a:t>
            </a:r>
          </a:p>
          <a:p>
            <a:pPr algn="ctr">
              <a:lnSpc>
                <a:spcPct val="150000"/>
              </a:lnSpc>
              <a:spcAft>
                <a:spcPts val="900"/>
              </a:spcAft>
              <a:buClrTx/>
              <a:defRPr/>
            </a:pPr>
            <a:r>
              <a:rPr lang="en-US" sz="1500" b="1" dirty="0">
                <a:solidFill>
                  <a:schemeClr val="tx1">
                    <a:lumMod val="75000"/>
                    <a:lumOff val="25000"/>
                  </a:schemeClr>
                </a:solidFill>
                <a:latin typeface="Tahoma" charset="0"/>
              </a:rPr>
              <a:t>Nation</a:t>
            </a:r>
          </a:p>
          <a:p>
            <a:pPr algn="ctr">
              <a:spcAft>
                <a:spcPts val="900"/>
              </a:spcAft>
              <a:buClrTx/>
              <a:defRPr/>
            </a:pPr>
            <a:r>
              <a:rPr lang="en-US" sz="1500" b="1" dirty="0">
                <a:solidFill>
                  <a:schemeClr val="tx1">
                    <a:lumMod val="75000"/>
                    <a:lumOff val="25000"/>
                  </a:schemeClr>
                </a:solidFill>
                <a:latin typeface="Tahoma" charset="0"/>
              </a:rPr>
              <a:t>One World</a:t>
            </a:r>
            <a:br>
              <a:rPr lang="en-US" sz="1500" b="1" dirty="0">
                <a:solidFill>
                  <a:schemeClr val="tx1">
                    <a:lumMod val="75000"/>
                    <a:lumOff val="25000"/>
                  </a:schemeClr>
                </a:solidFill>
                <a:latin typeface="Tahoma" charset="0"/>
              </a:rPr>
            </a:br>
            <a:r>
              <a:rPr lang="en-US" sz="1500" b="1" dirty="0">
                <a:solidFill>
                  <a:schemeClr val="tx1">
                    <a:lumMod val="75000"/>
                    <a:lumOff val="25000"/>
                  </a:schemeClr>
                </a:solidFill>
                <a:latin typeface="Tahoma" charset="0"/>
              </a:rPr>
              <a:t>Family</a:t>
            </a:r>
          </a:p>
        </p:txBody>
      </p:sp>
      <p:sp>
        <p:nvSpPr>
          <p:cNvPr id="6" name="Rectangle 3"/>
          <p:cNvSpPr>
            <a:spLocks noChangeArrowheads="1"/>
          </p:cNvSpPr>
          <p:nvPr/>
        </p:nvSpPr>
        <p:spPr bwMode="auto">
          <a:xfrm>
            <a:off x="0" y="22258"/>
            <a:ext cx="9144000" cy="8167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200" b="1" dirty="0">
                <a:solidFill>
                  <a:schemeClr val="tx1">
                    <a:lumMod val="75000"/>
                    <a:lumOff val="25000"/>
                  </a:schemeClr>
                </a:solidFill>
                <a:latin typeface="Tahoma" charset="0"/>
                <a:ea typeface="宋体" charset="0"/>
                <a:cs typeface="宋体" charset="0"/>
              </a:rPr>
              <a:t>True Value: Comes from God’s Love</a:t>
            </a:r>
            <a:endParaRPr lang="en-US" sz="3200" b="1" i="1" dirty="0">
              <a:solidFill>
                <a:srgbClr val="F6AC14"/>
              </a:solidFill>
              <a:latin typeface="Tahoma" charset="0"/>
              <a:ea typeface="宋体" charset="0"/>
              <a:cs typeface="宋体" charset="0"/>
            </a:endParaRPr>
          </a:p>
        </p:txBody>
      </p:sp>
      <p:grpSp>
        <p:nvGrpSpPr>
          <p:cNvPr id="53255" name="Group 4"/>
          <p:cNvGrpSpPr>
            <a:grpSpLocks/>
          </p:cNvGrpSpPr>
          <p:nvPr/>
        </p:nvGrpSpPr>
        <p:grpSpPr bwMode="auto">
          <a:xfrm>
            <a:off x="5828109" y="933450"/>
            <a:ext cx="1970485" cy="2057400"/>
            <a:chOff x="668338" y="1447800"/>
            <a:chExt cx="4818062" cy="5029200"/>
          </a:xfrm>
        </p:grpSpPr>
        <p:grpSp>
          <p:nvGrpSpPr>
            <p:cNvPr id="53303" name="Group 5"/>
            <p:cNvGrpSpPr>
              <a:grpSpLocks/>
            </p:cNvGrpSpPr>
            <p:nvPr/>
          </p:nvGrpSpPr>
          <p:grpSpPr bwMode="auto">
            <a:xfrm>
              <a:off x="2345197" y="1447800"/>
              <a:ext cx="1537122" cy="1501775"/>
              <a:chOff x="3783472" y="1828800"/>
              <a:chExt cx="1537122" cy="1501775"/>
            </a:xfrm>
          </p:grpSpPr>
          <p:sp>
            <p:nvSpPr>
              <p:cNvPr id="53324" name="Oval 4"/>
              <p:cNvSpPr>
                <a:spLocks noChangeArrowheads="1"/>
              </p:cNvSpPr>
              <p:nvPr/>
            </p:nvSpPr>
            <p:spPr bwMode="auto">
              <a:xfrm>
                <a:off x="3800475" y="1828800"/>
                <a:ext cx="1501775" cy="1501775"/>
              </a:xfrm>
              <a:prstGeom prst="ellipse">
                <a:avLst/>
              </a:prstGeom>
              <a:solidFill>
                <a:srgbClr val="ADC22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29" name="Text Box 10"/>
              <p:cNvSpPr txBox="1">
                <a:spLocks noChangeArrowheads="1"/>
              </p:cNvSpPr>
              <p:nvPr/>
            </p:nvSpPr>
            <p:spPr bwMode="auto">
              <a:xfrm>
                <a:off x="3783472" y="2210065"/>
                <a:ext cx="1537122" cy="7375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ea typeface="宋体" charset="0"/>
                    <a:cs typeface="宋体" charset="0"/>
                  </a:rPr>
                  <a:t>God</a:t>
                </a:r>
              </a:p>
            </p:txBody>
          </p:sp>
        </p:grpSp>
        <p:grpSp>
          <p:nvGrpSpPr>
            <p:cNvPr id="53304" name="Group 1"/>
            <p:cNvGrpSpPr>
              <a:grpSpLocks/>
            </p:cNvGrpSpPr>
            <p:nvPr/>
          </p:nvGrpSpPr>
          <p:grpSpPr bwMode="auto">
            <a:xfrm>
              <a:off x="668338" y="3200400"/>
              <a:ext cx="1501775" cy="1501775"/>
              <a:chOff x="2159000" y="3492500"/>
              <a:chExt cx="1501775" cy="1501775"/>
            </a:xfrm>
          </p:grpSpPr>
          <p:sp>
            <p:nvSpPr>
              <p:cNvPr id="53322"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27" name="Text Box 14"/>
              <p:cNvSpPr txBox="1">
                <a:spLocks noChangeArrowheads="1"/>
              </p:cNvSpPr>
              <p:nvPr/>
            </p:nvSpPr>
            <p:spPr bwMode="auto">
              <a:xfrm>
                <a:off x="2159000" y="3797564"/>
                <a:ext cx="1481811" cy="99300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125" b="1" dirty="0">
                    <a:solidFill>
                      <a:srgbClr val="FFFFFF"/>
                    </a:solidFill>
                    <a:latin typeface="Tahoma" charset="0"/>
                  </a:rPr>
                  <a:t>Human</a:t>
                </a:r>
              </a:p>
              <a:p>
                <a:pPr algn="ctr">
                  <a:buClrTx/>
                  <a:buFontTx/>
                  <a:buNone/>
                  <a:defRPr/>
                </a:pPr>
                <a:r>
                  <a:rPr lang="en-US" sz="1125" b="1" dirty="0">
                    <a:solidFill>
                      <a:srgbClr val="FFFFFF"/>
                    </a:solidFill>
                    <a:latin typeface="Tahoma" charset="0"/>
                  </a:rPr>
                  <a:t>Beings</a:t>
                </a:r>
              </a:p>
            </p:txBody>
          </p:sp>
        </p:grpSp>
        <p:grpSp>
          <p:nvGrpSpPr>
            <p:cNvPr id="53305" name="Group 2"/>
            <p:cNvGrpSpPr>
              <a:grpSpLocks/>
            </p:cNvGrpSpPr>
            <p:nvPr/>
          </p:nvGrpSpPr>
          <p:grpSpPr bwMode="auto">
            <a:xfrm>
              <a:off x="3984625" y="3200400"/>
              <a:ext cx="1501775" cy="1501775"/>
              <a:chOff x="5475288" y="3492500"/>
              <a:chExt cx="1501775" cy="1501775"/>
            </a:xfrm>
          </p:grpSpPr>
          <p:sp>
            <p:nvSpPr>
              <p:cNvPr id="53320"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25" name="Text Box 17"/>
              <p:cNvSpPr txBox="1">
                <a:spLocks noChangeArrowheads="1"/>
              </p:cNvSpPr>
              <p:nvPr/>
            </p:nvSpPr>
            <p:spPr bwMode="auto">
              <a:xfrm>
                <a:off x="5495252" y="3797564"/>
                <a:ext cx="1478899" cy="99300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125" b="1" dirty="0">
                    <a:solidFill>
                      <a:srgbClr val="FFFFFF"/>
                    </a:solidFill>
                    <a:latin typeface="Tahoma" charset="0"/>
                  </a:rPr>
                  <a:t>Natural</a:t>
                </a:r>
              </a:p>
              <a:p>
                <a:pPr algn="ctr">
                  <a:buClrTx/>
                  <a:buFontTx/>
                  <a:buNone/>
                  <a:defRPr/>
                </a:pPr>
                <a:r>
                  <a:rPr lang="en-US" sz="1125" b="1" dirty="0">
                    <a:solidFill>
                      <a:srgbClr val="FFFFFF"/>
                    </a:solidFill>
                    <a:latin typeface="Tahoma" charset="0"/>
                  </a:rPr>
                  <a:t>World</a:t>
                </a:r>
              </a:p>
            </p:txBody>
          </p:sp>
        </p:grpSp>
        <p:sp>
          <p:nvSpPr>
            <p:cNvPr id="53306" name="AutoShape 19"/>
            <p:cNvSpPr>
              <a:spLocks noChangeArrowheads="1"/>
            </p:cNvSpPr>
            <p:nvPr/>
          </p:nvSpPr>
          <p:spPr bwMode="auto">
            <a:xfrm rot="-2700000">
              <a:off x="1695450" y="2620963"/>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53307" name="AutoShape 20"/>
            <p:cNvSpPr>
              <a:spLocks noChangeArrowheads="1"/>
            </p:cNvSpPr>
            <p:nvPr/>
          </p:nvSpPr>
          <p:spPr bwMode="auto">
            <a:xfrm rot="-8100000">
              <a:off x="3721101" y="2620962"/>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grpSp>
          <p:nvGrpSpPr>
            <p:cNvPr id="53309" name="Group 26"/>
            <p:cNvGrpSpPr>
              <a:grpSpLocks/>
            </p:cNvGrpSpPr>
            <p:nvPr/>
          </p:nvGrpSpPr>
          <p:grpSpPr bwMode="auto">
            <a:xfrm>
              <a:off x="2339375" y="4975225"/>
              <a:ext cx="1545856" cy="1501775"/>
              <a:chOff x="3777651" y="1828800"/>
              <a:chExt cx="1545855" cy="1501775"/>
            </a:xfrm>
          </p:grpSpPr>
          <p:sp>
            <p:nvSpPr>
              <p:cNvPr id="53316" name="Oval 4"/>
              <p:cNvSpPr>
                <a:spLocks noChangeArrowheads="1"/>
              </p:cNvSpPr>
              <p:nvPr/>
            </p:nvSpPr>
            <p:spPr bwMode="auto">
              <a:xfrm>
                <a:off x="3800475" y="1828800"/>
                <a:ext cx="1501775" cy="1501775"/>
              </a:xfrm>
              <a:prstGeom prst="ellipse">
                <a:avLst/>
              </a:prstGeom>
              <a:solidFill>
                <a:srgbClr val="EA333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21" name="Text Box 10"/>
              <p:cNvSpPr txBox="1">
                <a:spLocks noChangeArrowheads="1"/>
              </p:cNvSpPr>
              <p:nvPr/>
            </p:nvSpPr>
            <p:spPr bwMode="auto">
              <a:xfrm>
                <a:off x="3777651" y="2212976"/>
                <a:ext cx="1545855" cy="76605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788" b="1" dirty="0">
                    <a:solidFill>
                      <a:srgbClr val="FFFFFF"/>
                    </a:solidFill>
                    <a:latin typeface="Tahoma" charset="0"/>
                    <a:ea typeface="宋体" charset="0"/>
                    <a:cs typeface="宋体" charset="0"/>
                  </a:rPr>
                  <a:t>Dominion of Love</a:t>
                </a:r>
              </a:p>
            </p:txBody>
          </p:sp>
        </p:grpSp>
        <p:sp>
          <p:nvSpPr>
            <p:cNvPr id="53310" name="AutoShape 19"/>
            <p:cNvSpPr>
              <a:spLocks noChangeArrowheads="1"/>
            </p:cNvSpPr>
            <p:nvPr/>
          </p:nvSpPr>
          <p:spPr bwMode="auto">
            <a:xfrm rot="2700000" flipV="1">
              <a:off x="1695450" y="4722813"/>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53311" name="AutoShape 20"/>
            <p:cNvSpPr>
              <a:spLocks noChangeArrowheads="1"/>
            </p:cNvSpPr>
            <p:nvPr/>
          </p:nvSpPr>
          <p:spPr bwMode="auto">
            <a:xfrm rot="8100000" flipV="1">
              <a:off x="3721101" y="4722812"/>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grpSp>
      <p:grpSp>
        <p:nvGrpSpPr>
          <p:cNvPr id="53256" name="Group 29"/>
          <p:cNvGrpSpPr>
            <a:grpSpLocks/>
          </p:cNvGrpSpPr>
          <p:nvPr/>
        </p:nvGrpSpPr>
        <p:grpSpPr bwMode="auto">
          <a:xfrm>
            <a:off x="3595688" y="933450"/>
            <a:ext cx="1970484" cy="2057400"/>
            <a:chOff x="668338" y="1447800"/>
            <a:chExt cx="4818062" cy="5029200"/>
          </a:xfrm>
        </p:grpSpPr>
        <p:grpSp>
          <p:nvGrpSpPr>
            <p:cNvPr id="53280" name="Group 5"/>
            <p:cNvGrpSpPr>
              <a:grpSpLocks/>
            </p:cNvGrpSpPr>
            <p:nvPr/>
          </p:nvGrpSpPr>
          <p:grpSpPr bwMode="auto">
            <a:xfrm>
              <a:off x="2345198" y="1447800"/>
              <a:ext cx="1537122" cy="1501775"/>
              <a:chOff x="3783473" y="1828800"/>
              <a:chExt cx="1537122" cy="1501775"/>
            </a:xfrm>
          </p:grpSpPr>
          <p:sp>
            <p:nvSpPr>
              <p:cNvPr id="53301" name="Oval 4"/>
              <p:cNvSpPr>
                <a:spLocks noChangeArrowheads="1"/>
              </p:cNvSpPr>
              <p:nvPr/>
            </p:nvSpPr>
            <p:spPr bwMode="auto">
              <a:xfrm>
                <a:off x="3800475" y="1828800"/>
                <a:ext cx="1501775" cy="1501775"/>
              </a:xfrm>
              <a:prstGeom prst="ellipse">
                <a:avLst/>
              </a:prstGeom>
              <a:solidFill>
                <a:srgbClr val="ADC22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53" name="Text Box 10"/>
              <p:cNvSpPr txBox="1">
                <a:spLocks noChangeArrowheads="1"/>
              </p:cNvSpPr>
              <p:nvPr/>
            </p:nvSpPr>
            <p:spPr bwMode="auto">
              <a:xfrm>
                <a:off x="3783473" y="2210065"/>
                <a:ext cx="1537122" cy="7375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ea typeface="宋体" charset="0"/>
                    <a:cs typeface="宋体" charset="0"/>
                  </a:rPr>
                  <a:t>God</a:t>
                </a:r>
              </a:p>
            </p:txBody>
          </p:sp>
        </p:grpSp>
        <p:grpSp>
          <p:nvGrpSpPr>
            <p:cNvPr id="53281" name="Group 1"/>
            <p:cNvGrpSpPr>
              <a:grpSpLocks/>
            </p:cNvGrpSpPr>
            <p:nvPr/>
          </p:nvGrpSpPr>
          <p:grpSpPr bwMode="auto">
            <a:xfrm>
              <a:off x="668338" y="3200400"/>
              <a:ext cx="1501775" cy="1501775"/>
              <a:chOff x="2159000" y="3492500"/>
              <a:chExt cx="1501775" cy="1501775"/>
            </a:xfrm>
          </p:grpSpPr>
          <p:sp>
            <p:nvSpPr>
              <p:cNvPr id="53299"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51" name="Text Box 14"/>
              <p:cNvSpPr txBox="1">
                <a:spLocks noChangeArrowheads="1"/>
              </p:cNvSpPr>
              <p:nvPr/>
            </p:nvSpPr>
            <p:spPr bwMode="auto">
              <a:xfrm>
                <a:off x="2159000" y="4018757"/>
                <a:ext cx="1481808" cy="485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900" b="1" dirty="0">
                    <a:solidFill>
                      <a:srgbClr val="FFFFFF"/>
                    </a:solidFill>
                    <a:latin typeface="Tahoma" charset="0"/>
                  </a:rPr>
                  <a:t>Husband</a:t>
                </a:r>
              </a:p>
            </p:txBody>
          </p:sp>
        </p:grpSp>
        <p:grpSp>
          <p:nvGrpSpPr>
            <p:cNvPr id="53282" name="Group 2"/>
            <p:cNvGrpSpPr>
              <a:grpSpLocks/>
            </p:cNvGrpSpPr>
            <p:nvPr/>
          </p:nvGrpSpPr>
          <p:grpSpPr bwMode="auto">
            <a:xfrm>
              <a:off x="3984625" y="3200400"/>
              <a:ext cx="1501775" cy="1501775"/>
              <a:chOff x="5475288" y="3492500"/>
              <a:chExt cx="1501775" cy="1501775"/>
            </a:xfrm>
          </p:grpSpPr>
          <p:sp>
            <p:nvSpPr>
              <p:cNvPr id="53297"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49" name="Text Box 17"/>
              <p:cNvSpPr txBox="1">
                <a:spLocks noChangeArrowheads="1"/>
              </p:cNvSpPr>
              <p:nvPr/>
            </p:nvSpPr>
            <p:spPr bwMode="auto">
              <a:xfrm>
                <a:off x="5495255" y="4018757"/>
                <a:ext cx="1478899" cy="5698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125" b="1" dirty="0">
                    <a:solidFill>
                      <a:srgbClr val="FFFFFF"/>
                    </a:solidFill>
                    <a:latin typeface="Tahoma" charset="0"/>
                  </a:rPr>
                  <a:t>Wife</a:t>
                </a:r>
              </a:p>
            </p:txBody>
          </p:sp>
        </p:grpSp>
        <p:sp>
          <p:nvSpPr>
            <p:cNvPr id="53283" name="AutoShape 19"/>
            <p:cNvSpPr>
              <a:spLocks noChangeArrowheads="1"/>
            </p:cNvSpPr>
            <p:nvPr/>
          </p:nvSpPr>
          <p:spPr bwMode="auto">
            <a:xfrm rot="-2700000">
              <a:off x="1695450" y="2620963"/>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53284" name="AutoShape 20"/>
            <p:cNvSpPr>
              <a:spLocks noChangeArrowheads="1"/>
            </p:cNvSpPr>
            <p:nvPr/>
          </p:nvSpPr>
          <p:spPr bwMode="auto">
            <a:xfrm rot="-8100000">
              <a:off x="3721101" y="2620962"/>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grpSp>
          <p:nvGrpSpPr>
            <p:cNvPr id="53286" name="Group 26"/>
            <p:cNvGrpSpPr>
              <a:grpSpLocks/>
            </p:cNvGrpSpPr>
            <p:nvPr/>
          </p:nvGrpSpPr>
          <p:grpSpPr bwMode="auto">
            <a:xfrm>
              <a:off x="2339375" y="4975225"/>
              <a:ext cx="1545855" cy="1501775"/>
              <a:chOff x="3777651" y="1828800"/>
              <a:chExt cx="1545854" cy="1501775"/>
            </a:xfrm>
          </p:grpSpPr>
          <p:sp>
            <p:nvSpPr>
              <p:cNvPr id="53293" name="Oval 4"/>
              <p:cNvSpPr>
                <a:spLocks noChangeArrowheads="1"/>
              </p:cNvSpPr>
              <p:nvPr/>
            </p:nvSpPr>
            <p:spPr bwMode="auto">
              <a:xfrm>
                <a:off x="3800475" y="1828800"/>
                <a:ext cx="1501775" cy="1501775"/>
              </a:xfrm>
              <a:prstGeom prst="ellipse">
                <a:avLst/>
              </a:prstGeom>
              <a:solidFill>
                <a:srgbClr val="EA333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45" name="Text Box 10"/>
              <p:cNvSpPr txBox="1">
                <a:spLocks noChangeArrowheads="1"/>
              </p:cNvSpPr>
              <p:nvPr/>
            </p:nvSpPr>
            <p:spPr bwMode="auto">
              <a:xfrm>
                <a:off x="3777651" y="2314841"/>
                <a:ext cx="1545854" cy="5964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125" b="1" dirty="0">
                    <a:solidFill>
                      <a:srgbClr val="FFFFFF"/>
                    </a:solidFill>
                    <a:latin typeface="Tahoma" charset="0"/>
                    <a:ea typeface="宋体" charset="0"/>
                    <a:cs typeface="宋体" charset="0"/>
                  </a:rPr>
                  <a:t>Child</a:t>
                </a:r>
              </a:p>
            </p:txBody>
          </p:sp>
        </p:grpSp>
        <p:sp>
          <p:nvSpPr>
            <p:cNvPr id="53287" name="AutoShape 19"/>
            <p:cNvSpPr>
              <a:spLocks noChangeArrowheads="1"/>
            </p:cNvSpPr>
            <p:nvPr/>
          </p:nvSpPr>
          <p:spPr bwMode="auto">
            <a:xfrm rot="2700000" flipV="1">
              <a:off x="1695450" y="4722813"/>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53288" name="AutoShape 20"/>
            <p:cNvSpPr>
              <a:spLocks noChangeArrowheads="1"/>
            </p:cNvSpPr>
            <p:nvPr/>
          </p:nvSpPr>
          <p:spPr bwMode="auto">
            <a:xfrm rot="8100000" flipV="1">
              <a:off x="3721101" y="4722812"/>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grpSp>
      <p:grpSp>
        <p:nvGrpSpPr>
          <p:cNvPr id="53257" name="Group 7"/>
          <p:cNvGrpSpPr>
            <a:grpSpLocks/>
          </p:cNvGrpSpPr>
          <p:nvPr/>
        </p:nvGrpSpPr>
        <p:grpSpPr bwMode="auto">
          <a:xfrm>
            <a:off x="1370409" y="933450"/>
            <a:ext cx="1970485" cy="2057400"/>
            <a:chOff x="668337" y="1447800"/>
            <a:chExt cx="4818063" cy="5029200"/>
          </a:xfrm>
        </p:grpSpPr>
        <p:grpSp>
          <p:nvGrpSpPr>
            <p:cNvPr id="53258" name="Group 5"/>
            <p:cNvGrpSpPr>
              <a:grpSpLocks/>
            </p:cNvGrpSpPr>
            <p:nvPr/>
          </p:nvGrpSpPr>
          <p:grpSpPr bwMode="auto">
            <a:xfrm>
              <a:off x="2345198" y="1447800"/>
              <a:ext cx="1537122" cy="1501775"/>
              <a:chOff x="3783473" y="1828800"/>
              <a:chExt cx="1537122" cy="1501775"/>
            </a:xfrm>
          </p:grpSpPr>
          <p:sp>
            <p:nvSpPr>
              <p:cNvPr id="53278" name="Oval 4"/>
              <p:cNvSpPr>
                <a:spLocks noChangeArrowheads="1"/>
              </p:cNvSpPr>
              <p:nvPr/>
            </p:nvSpPr>
            <p:spPr bwMode="auto">
              <a:xfrm>
                <a:off x="3800475" y="1828800"/>
                <a:ext cx="1501775" cy="1501775"/>
              </a:xfrm>
              <a:prstGeom prst="ellipse">
                <a:avLst/>
              </a:prstGeom>
              <a:solidFill>
                <a:srgbClr val="ADC22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78" name="Text Box 10"/>
              <p:cNvSpPr txBox="1">
                <a:spLocks noChangeArrowheads="1"/>
              </p:cNvSpPr>
              <p:nvPr/>
            </p:nvSpPr>
            <p:spPr bwMode="auto">
              <a:xfrm>
                <a:off x="3783473" y="2210067"/>
                <a:ext cx="1537122" cy="7375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ea typeface="宋体" charset="0"/>
                    <a:cs typeface="宋体" charset="0"/>
                  </a:rPr>
                  <a:t>God</a:t>
                </a:r>
              </a:p>
            </p:txBody>
          </p:sp>
        </p:grpSp>
        <p:grpSp>
          <p:nvGrpSpPr>
            <p:cNvPr id="53259" name="Group 1"/>
            <p:cNvGrpSpPr>
              <a:grpSpLocks/>
            </p:cNvGrpSpPr>
            <p:nvPr/>
          </p:nvGrpSpPr>
          <p:grpSpPr bwMode="auto">
            <a:xfrm>
              <a:off x="668337" y="3200400"/>
              <a:ext cx="1501775" cy="1501775"/>
              <a:chOff x="2159000" y="3492500"/>
              <a:chExt cx="1501775" cy="1501775"/>
            </a:xfrm>
          </p:grpSpPr>
          <p:sp>
            <p:nvSpPr>
              <p:cNvPr id="53276" name="Oval 13"/>
              <p:cNvSpPr>
                <a:spLocks noChangeArrowheads="1"/>
              </p:cNvSpPr>
              <p:nvPr/>
            </p:nvSpPr>
            <p:spPr bwMode="auto">
              <a:xfrm>
                <a:off x="2159000" y="3492500"/>
                <a:ext cx="1501775" cy="1501775"/>
              </a:xfrm>
              <a:prstGeom prst="ellipse">
                <a:avLst/>
              </a:prstGeom>
              <a:solidFill>
                <a:srgbClr val="71CCD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76" name="Text Box 14"/>
              <p:cNvSpPr txBox="1">
                <a:spLocks noChangeArrowheads="1"/>
              </p:cNvSpPr>
              <p:nvPr/>
            </p:nvSpPr>
            <p:spPr bwMode="auto">
              <a:xfrm>
                <a:off x="2159000" y="3975099"/>
                <a:ext cx="1481811" cy="5698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125" b="1" dirty="0">
                    <a:solidFill>
                      <a:srgbClr val="FFFFFF"/>
                    </a:solidFill>
                    <a:latin typeface="Tahoma" charset="0"/>
                  </a:rPr>
                  <a:t>Mind</a:t>
                </a:r>
              </a:p>
            </p:txBody>
          </p:sp>
        </p:grpSp>
        <p:grpSp>
          <p:nvGrpSpPr>
            <p:cNvPr id="53260" name="Group 2"/>
            <p:cNvGrpSpPr>
              <a:grpSpLocks/>
            </p:cNvGrpSpPr>
            <p:nvPr/>
          </p:nvGrpSpPr>
          <p:grpSpPr bwMode="auto">
            <a:xfrm>
              <a:off x="3984625" y="3200400"/>
              <a:ext cx="1501775" cy="1501775"/>
              <a:chOff x="5475288" y="3492500"/>
              <a:chExt cx="1501775" cy="1501775"/>
            </a:xfrm>
          </p:grpSpPr>
          <p:sp>
            <p:nvSpPr>
              <p:cNvPr id="53274" name="Oval 16"/>
              <p:cNvSpPr>
                <a:spLocks noChangeArrowheads="1"/>
              </p:cNvSpPr>
              <p:nvPr/>
            </p:nvSpPr>
            <p:spPr bwMode="auto">
              <a:xfrm>
                <a:off x="5475288" y="3492500"/>
                <a:ext cx="1501775" cy="1501775"/>
              </a:xfrm>
              <a:prstGeom prst="ellipse">
                <a:avLst/>
              </a:prstGeom>
              <a:solidFill>
                <a:srgbClr val="F6AC1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74" name="Text Box 17"/>
              <p:cNvSpPr txBox="1">
                <a:spLocks noChangeArrowheads="1"/>
              </p:cNvSpPr>
              <p:nvPr/>
            </p:nvSpPr>
            <p:spPr bwMode="auto">
              <a:xfrm>
                <a:off x="5495252" y="3975099"/>
                <a:ext cx="1478899" cy="5698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125" b="1" dirty="0">
                    <a:solidFill>
                      <a:srgbClr val="FFFFFF"/>
                    </a:solidFill>
                    <a:latin typeface="Tahoma" charset="0"/>
                  </a:rPr>
                  <a:t>Body</a:t>
                </a:r>
              </a:p>
            </p:txBody>
          </p:sp>
        </p:grpSp>
        <p:sp>
          <p:nvSpPr>
            <p:cNvPr id="53261" name="AutoShape 19"/>
            <p:cNvSpPr>
              <a:spLocks noChangeArrowheads="1"/>
            </p:cNvSpPr>
            <p:nvPr/>
          </p:nvSpPr>
          <p:spPr bwMode="auto">
            <a:xfrm rot="-2700000">
              <a:off x="1694961" y="2620474"/>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53262" name="AutoShape 20"/>
            <p:cNvSpPr>
              <a:spLocks noChangeArrowheads="1"/>
            </p:cNvSpPr>
            <p:nvPr/>
          </p:nvSpPr>
          <p:spPr bwMode="auto">
            <a:xfrm rot="-8100000">
              <a:off x="3721589" y="2620474"/>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grpSp>
          <p:nvGrpSpPr>
            <p:cNvPr id="53264" name="Group 26"/>
            <p:cNvGrpSpPr>
              <a:grpSpLocks/>
            </p:cNvGrpSpPr>
            <p:nvPr/>
          </p:nvGrpSpPr>
          <p:grpSpPr bwMode="auto">
            <a:xfrm>
              <a:off x="2339374" y="4975225"/>
              <a:ext cx="1545857" cy="1501775"/>
              <a:chOff x="3777649" y="1828800"/>
              <a:chExt cx="1545857" cy="1501775"/>
            </a:xfrm>
          </p:grpSpPr>
          <p:sp>
            <p:nvSpPr>
              <p:cNvPr id="53270" name="Oval 4"/>
              <p:cNvSpPr>
                <a:spLocks noChangeArrowheads="1"/>
              </p:cNvSpPr>
              <p:nvPr/>
            </p:nvSpPr>
            <p:spPr bwMode="auto">
              <a:xfrm>
                <a:off x="3800475" y="1828800"/>
                <a:ext cx="1501775" cy="1501775"/>
              </a:xfrm>
              <a:prstGeom prst="ellipse">
                <a:avLst/>
              </a:prstGeom>
              <a:solidFill>
                <a:srgbClr val="EA333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70" name="Text Box 10"/>
              <p:cNvSpPr txBox="1">
                <a:spLocks noChangeArrowheads="1"/>
              </p:cNvSpPr>
              <p:nvPr/>
            </p:nvSpPr>
            <p:spPr bwMode="auto">
              <a:xfrm>
                <a:off x="3777649" y="2032530"/>
                <a:ext cx="1545857" cy="10196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125" b="1" dirty="0">
                    <a:solidFill>
                      <a:srgbClr val="FFFFFF"/>
                    </a:solidFill>
                    <a:latin typeface="Tahoma" charset="0"/>
                    <a:ea typeface="宋体" charset="0"/>
                    <a:cs typeface="宋体" charset="0"/>
                  </a:rPr>
                  <a:t>True</a:t>
                </a:r>
              </a:p>
              <a:p>
                <a:pPr algn="ctr">
                  <a:buClrTx/>
                  <a:buFontTx/>
                  <a:buNone/>
                  <a:defRPr/>
                </a:pPr>
                <a:r>
                  <a:rPr lang="en-US" sz="1125" b="1" dirty="0">
                    <a:solidFill>
                      <a:srgbClr val="FFFFFF"/>
                    </a:solidFill>
                    <a:latin typeface="Tahoma" charset="0"/>
                    <a:ea typeface="宋体" charset="0"/>
                    <a:cs typeface="宋体" charset="0"/>
                  </a:rPr>
                  <a:t>Person</a:t>
                </a:r>
              </a:p>
            </p:txBody>
          </p:sp>
        </p:grpSp>
        <p:sp>
          <p:nvSpPr>
            <p:cNvPr id="53265" name="AutoShape 19"/>
            <p:cNvSpPr>
              <a:spLocks noChangeArrowheads="1"/>
            </p:cNvSpPr>
            <p:nvPr/>
          </p:nvSpPr>
          <p:spPr bwMode="auto">
            <a:xfrm rot="2700000" flipV="1">
              <a:off x="1694961" y="4723301"/>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sp>
          <p:nvSpPr>
            <p:cNvPr id="53266" name="AutoShape 20"/>
            <p:cNvSpPr>
              <a:spLocks noChangeArrowheads="1"/>
            </p:cNvSpPr>
            <p:nvPr/>
          </p:nvSpPr>
          <p:spPr bwMode="auto">
            <a:xfrm rot="8100000" flipV="1">
              <a:off x="3721589" y="4723301"/>
              <a:ext cx="755650" cy="581025"/>
            </a:xfrm>
            <a:prstGeom prst="leftArrow">
              <a:avLst>
                <a:gd name="adj1" fmla="val 50000"/>
                <a:gd name="adj2" fmla="val 32514"/>
              </a:avLst>
            </a:prstGeom>
            <a:solidFill>
              <a:srgbClr val="7878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a:solidFill>
                  <a:srgbClr val="787878"/>
                </a:solidFill>
              </a:endParaRPr>
            </a:p>
          </p:txBody>
        </p:sp>
      </p:grpSp>
      <p:sp>
        <p:nvSpPr>
          <p:cNvPr id="2" name="Slide Number Placeholder 1"/>
          <p:cNvSpPr>
            <a:spLocks noGrp="1"/>
          </p:cNvSpPr>
          <p:nvPr>
            <p:ph type="sldNum" sz="quarter" idx="12"/>
          </p:nvPr>
        </p:nvSpPr>
        <p:spPr/>
        <p:txBody>
          <a:bodyPr/>
          <a:lstStyle/>
          <a:p>
            <a:pPr>
              <a:defRPr/>
            </a:pPr>
            <a:fld id="{CA2498A4-D523-F748-A7F0-0215F525CC41}" type="slidenum">
              <a:rPr lang="en-US" smtClean="0"/>
              <a:pPr>
                <a:defRPr/>
              </a:pPr>
              <a:t>53</a:t>
            </a:fld>
            <a:endParaRPr lang="en-US" dirty="0"/>
          </a:p>
        </p:txBody>
      </p:sp>
      <p:pic>
        <p:nvPicPr>
          <p:cNvPr id="68" name="Picture 67"/>
          <p:cNvPicPr>
            <a:picLocks noChangeAspect="1"/>
          </p:cNvPicPr>
          <p:nvPr/>
        </p:nvPicPr>
        <p:blipFill>
          <a:blip r:embed="rId3"/>
          <a:stretch>
            <a:fillRect/>
          </a:stretch>
        </p:blipFill>
        <p:spPr>
          <a:xfrm>
            <a:off x="4361256" y="1701428"/>
            <a:ext cx="463055" cy="510629"/>
          </a:xfrm>
          <a:prstGeom prst="rect">
            <a:avLst/>
          </a:prstGeom>
        </p:spPr>
      </p:pic>
      <p:pic>
        <p:nvPicPr>
          <p:cNvPr id="69" name="Picture 68"/>
          <p:cNvPicPr>
            <a:picLocks noChangeAspect="1"/>
          </p:cNvPicPr>
          <p:nvPr/>
        </p:nvPicPr>
        <p:blipFill>
          <a:blip r:embed="rId3"/>
          <a:stretch>
            <a:fillRect/>
          </a:stretch>
        </p:blipFill>
        <p:spPr>
          <a:xfrm>
            <a:off x="6599961" y="1701428"/>
            <a:ext cx="463055" cy="510629"/>
          </a:xfrm>
          <a:prstGeom prst="rect">
            <a:avLst/>
          </a:prstGeom>
        </p:spPr>
      </p:pic>
    </p:spTree>
    <p:extLst>
      <p:ext uri="{BB962C8B-B14F-4D97-AF65-F5344CB8AC3E}">
        <p14:creationId xmlns:p14="http://schemas.microsoft.com/office/powerpoint/2010/main" val="345866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5" name="Group 1"/>
          <p:cNvGraphicFramePr>
            <a:graphicFrameLocks noGrp="1"/>
          </p:cNvGraphicFramePr>
          <p:nvPr/>
        </p:nvGraphicFramePr>
        <p:xfrm>
          <a:off x="1533526" y="1896666"/>
          <a:ext cx="6080522" cy="2911077"/>
        </p:xfrm>
        <a:graphic>
          <a:graphicData uri="http://schemas.openxmlformats.org/drawingml/2006/table">
            <a:tbl>
              <a:tblPr/>
              <a:tblGrid>
                <a:gridCol w="6080522">
                  <a:extLst>
                    <a:ext uri="{9D8B030D-6E8A-4147-A177-3AD203B41FA5}">
                      <a16:colId xmlns:a16="http://schemas.microsoft.com/office/drawing/2014/main" val="20000"/>
                    </a:ext>
                  </a:extLst>
                </a:gridCol>
              </a:tblGrid>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61C2CA"/>
                    </a:solidFill>
                  </a:tcPr>
                </a:tc>
                <a:extLst>
                  <a:ext uri="{0D108BD9-81ED-4DB2-BD59-A6C34878D82A}">
                    <a16:rowId xmlns:a16="http://schemas.microsoft.com/office/drawing/2014/main" val="10001"/>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178095"/>
                    </a:solidFill>
                  </a:tcPr>
                </a:tc>
                <a:extLst>
                  <a:ext uri="{0D108BD9-81ED-4DB2-BD59-A6C34878D82A}">
                    <a16:rowId xmlns:a16="http://schemas.microsoft.com/office/drawing/2014/main" val="10002"/>
                  </a:ext>
                </a:extLst>
              </a:tr>
            </a:tbl>
          </a:graphicData>
        </a:graphic>
      </p:graphicFrame>
      <p:sp>
        <p:nvSpPr>
          <p:cNvPr id="6154" name="Rectangle 10"/>
          <p:cNvSpPr>
            <a:spLocks noChangeArrowheads="1"/>
          </p:cNvSpPr>
          <p:nvPr/>
        </p:nvSpPr>
        <p:spPr bwMode="auto">
          <a:xfrm>
            <a:off x="1651398" y="2203324"/>
            <a:ext cx="1834753" cy="3594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b="1" dirty="0">
                <a:solidFill>
                  <a:schemeClr val="tx1">
                    <a:lumMod val="75000"/>
                    <a:lumOff val="25000"/>
                  </a:schemeClr>
                </a:solidFill>
                <a:latin typeface="Tahoma" charset="0"/>
                <a:ea typeface="宋体" charset="0"/>
                <a:cs typeface="宋体" charset="0"/>
              </a:rPr>
              <a:t>Completion</a:t>
            </a:r>
          </a:p>
        </p:txBody>
      </p:sp>
      <p:sp>
        <p:nvSpPr>
          <p:cNvPr id="6155" name="Rectangle 11"/>
          <p:cNvSpPr>
            <a:spLocks noChangeArrowheads="1"/>
          </p:cNvSpPr>
          <p:nvPr/>
        </p:nvSpPr>
        <p:spPr bwMode="auto">
          <a:xfrm>
            <a:off x="1651398" y="3148680"/>
            <a:ext cx="1720453" cy="3594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b="1" dirty="0">
                <a:solidFill>
                  <a:schemeClr val="tx1">
                    <a:lumMod val="75000"/>
                    <a:lumOff val="25000"/>
                  </a:schemeClr>
                </a:solidFill>
                <a:latin typeface="Tahoma" charset="0"/>
                <a:ea typeface="宋体" charset="0"/>
                <a:cs typeface="宋体" charset="0"/>
              </a:rPr>
              <a:t>Growth</a:t>
            </a:r>
          </a:p>
        </p:txBody>
      </p:sp>
      <p:sp>
        <p:nvSpPr>
          <p:cNvPr id="6156" name="Rectangle 12"/>
          <p:cNvSpPr>
            <a:spLocks noChangeArrowheads="1"/>
          </p:cNvSpPr>
          <p:nvPr/>
        </p:nvSpPr>
        <p:spPr bwMode="auto">
          <a:xfrm>
            <a:off x="1651398" y="4108324"/>
            <a:ext cx="1720453" cy="3594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b="1" dirty="0">
                <a:solidFill>
                  <a:schemeClr val="tx1">
                    <a:lumMod val="75000"/>
                    <a:lumOff val="25000"/>
                  </a:schemeClr>
                </a:solidFill>
                <a:latin typeface="Tahoma" charset="0"/>
                <a:ea typeface="宋体" charset="0"/>
                <a:cs typeface="宋体" charset="0"/>
              </a:rPr>
              <a:t>Formation</a:t>
            </a:r>
          </a:p>
        </p:txBody>
      </p:sp>
      <p:sp>
        <p:nvSpPr>
          <p:cNvPr id="9" name="Rectangle 3"/>
          <p:cNvSpPr>
            <a:spLocks noChangeArrowheads="1"/>
          </p:cNvSpPr>
          <p:nvPr/>
        </p:nvSpPr>
        <p:spPr bwMode="auto">
          <a:xfrm>
            <a:off x="1143000" y="114300"/>
            <a:ext cx="6858000"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b="1" dirty="0">
                <a:solidFill>
                  <a:schemeClr val="tx1">
                    <a:lumMod val="75000"/>
                    <a:lumOff val="25000"/>
                  </a:schemeClr>
                </a:solidFill>
                <a:latin typeface="Tahoma" charset="0"/>
                <a:ea typeface="宋体" charset="0"/>
                <a:cs typeface="宋体" charset="0"/>
              </a:rPr>
              <a:t>The Growing Period </a:t>
            </a:r>
          </a:p>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dirty="0">
                <a:solidFill>
                  <a:schemeClr val="tx1">
                    <a:lumMod val="75000"/>
                    <a:lumOff val="25000"/>
                  </a:schemeClr>
                </a:solidFill>
                <a:latin typeface="Tahoma" charset="0"/>
                <a:ea typeface="宋体" charset="0"/>
                <a:cs typeface="宋体" charset="0"/>
              </a:rPr>
              <a:t>Our Portion of Responsibility </a:t>
            </a:r>
          </a:p>
        </p:txBody>
      </p:sp>
      <p:sp>
        <p:nvSpPr>
          <p:cNvPr id="14" name="AutoShape 13"/>
          <p:cNvSpPr>
            <a:spLocks noChangeArrowheads="1"/>
          </p:cNvSpPr>
          <p:nvPr/>
        </p:nvSpPr>
        <p:spPr bwMode="auto">
          <a:xfrm>
            <a:off x="3389114" y="1896666"/>
            <a:ext cx="539353" cy="2911077"/>
          </a:xfrm>
          <a:prstGeom prst="upArrow">
            <a:avLst>
              <a:gd name="adj1" fmla="val 34657"/>
              <a:gd name="adj2" fmla="val 75436"/>
            </a:avLst>
          </a:prstGeom>
          <a:solidFill>
            <a:srgbClr val="0070C0"/>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2" name="Slide Number Placeholder 1"/>
          <p:cNvSpPr>
            <a:spLocks noGrp="1"/>
          </p:cNvSpPr>
          <p:nvPr>
            <p:ph type="sldNum" sz="quarter" idx="10"/>
          </p:nvPr>
        </p:nvSpPr>
        <p:spPr/>
        <p:txBody>
          <a:bodyPr/>
          <a:lstStyle/>
          <a:p>
            <a:fld id="{2DD3475C-6592-4114-94ED-187383B86821}" type="slidenum">
              <a:rPr lang="en-US" smtClean="0"/>
              <a:pPr/>
              <a:t>54</a:t>
            </a:fld>
            <a:endParaRPr lang="en-US" dirty="0"/>
          </a:p>
        </p:txBody>
      </p:sp>
      <p:pic>
        <p:nvPicPr>
          <p:cNvPr id="11" name="Picture 10"/>
          <p:cNvPicPr>
            <a:picLocks noChangeAspect="1"/>
          </p:cNvPicPr>
          <p:nvPr/>
        </p:nvPicPr>
        <p:blipFill>
          <a:blip r:embed="rId3"/>
          <a:stretch>
            <a:fillRect/>
          </a:stretch>
        </p:blipFill>
        <p:spPr>
          <a:xfrm>
            <a:off x="3423734" y="1237727"/>
            <a:ext cx="463055" cy="510629"/>
          </a:xfrm>
          <a:prstGeom prst="rect">
            <a:avLst/>
          </a:prstGeom>
        </p:spPr>
      </p:pic>
    </p:spTree>
    <p:extLst>
      <p:ext uri="{BB962C8B-B14F-4D97-AF65-F5344CB8AC3E}">
        <p14:creationId xmlns:p14="http://schemas.microsoft.com/office/powerpoint/2010/main" val="153122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5" name="Group 1"/>
          <p:cNvGraphicFramePr>
            <a:graphicFrameLocks noGrp="1"/>
          </p:cNvGraphicFramePr>
          <p:nvPr/>
        </p:nvGraphicFramePr>
        <p:xfrm>
          <a:off x="1533526" y="1896666"/>
          <a:ext cx="6080522" cy="2911077"/>
        </p:xfrm>
        <a:graphic>
          <a:graphicData uri="http://schemas.openxmlformats.org/drawingml/2006/table">
            <a:tbl>
              <a:tblPr/>
              <a:tblGrid>
                <a:gridCol w="6080522">
                  <a:extLst>
                    <a:ext uri="{9D8B030D-6E8A-4147-A177-3AD203B41FA5}">
                      <a16:colId xmlns:a16="http://schemas.microsoft.com/office/drawing/2014/main" val="20000"/>
                    </a:ext>
                  </a:extLst>
                </a:gridCol>
              </a:tblGrid>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61C2CA"/>
                    </a:solidFill>
                  </a:tcPr>
                </a:tc>
                <a:extLst>
                  <a:ext uri="{0D108BD9-81ED-4DB2-BD59-A6C34878D82A}">
                    <a16:rowId xmlns:a16="http://schemas.microsoft.com/office/drawing/2014/main" val="10001"/>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178095"/>
                    </a:solidFill>
                  </a:tcPr>
                </a:tc>
                <a:extLst>
                  <a:ext uri="{0D108BD9-81ED-4DB2-BD59-A6C34878D82A}">
                    <a16:rowId xmlns:a16="http://schemas.microsoft.com/office/drawing/2014/main" val="10002"/>
                  </a:ext>
                </a:extLst>
              </a:tr>
            </a:tbl>
          </a:graphicData>
        </a:graphic>
      </p:graphicFrame>
      <p:sp>
        <p:nvSpPr>
          <p:cNvPr id="10" name="Rectangle 3"/>
          <p:cNvSpPr>
            <a:spLocks noChangeArrowheads="1"/>
          </p:cNvSpPr>
          <p:nvPr/>
        </p:nvSpPr>
        <p:spPr bwMode="auto">
          <a:xfrm>
            <a:off x="2547640" y="1233488"/>
            <a:ext cx="2226469"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2625" b="1" dirty="0">
                <a:solidFill>
                  <a:schemeClr val="tx1">
                    <a:lumMod val="75000"/>
                    <a:lumOff val="25000"/>
                  </a:schemeClr>
                </a:solidFill>
                <a:latin typeface="Tahoma" charset="0"/>
                <a:ea typeface="宋体" charset="0"/>
                <a:cs typeface="宋体" charset="0"/>
              </a:rPr>
              <a:t>All Things</a:t>
            </a:r>
          </a:p>
        </p:txBody>
      </p:sp>
      <p:sp>
        <p:nvSpPr>
          <p:cNvPr id="14" name="AutoShape 13"/>
          <p:cNvSpPr>
            <a:spLocks noChangeArrowheads="1"/>
          </p:cNvSpPr>
          <p:nvPr/>
        </p:nvSpPr>
        <p:spPr bwMode="auto">
          <a:xfrm>
            <a:off x="3389114" y="1896666"/>
            <a:ext cx="539353" cy="2911077"/>
          </a:xfrm>
          <a:prstGeom prst="upArrow">
            <a:avLst>
              <a:gd name="adj1" fmla="val 34657"/>
              <a:gd name="adj2" fmla="val 75436"/>
            </a:avLst>
          </a:prstGeom>
          <a:solidFill>
            <a:srgbClr val="0070C0"/>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1" name="Rectangle 10"/>
          <p:cNvSpPr>
            <a:spLocks noChangeArrowheads="1"/>
          </p:cNvSpPr>
          <p:nvPr/>
        </p:nvSpPr>
        <p:spPr bwMode="auto">
          <a:xfrm>
            <a:off x="1257596" y="3015854"/>
            <a:ext cx="2571750" cy="6479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dirty="0">
                <a:solidFill>
                  <a:schemeClr val="tx1">
                    <a:lumMod val="75000"/>
                    <a:lumOff val="25000"/>
                  </a:schemeClr>
                </a:solidFill>
                <a:latin typeface="Tahoma" charset="0"/>
                <a:ea typeface="宋体" charset="0"/>
                <a:cs typeface="宋体" charset="0"/>
              </a:rPr>
              <a:t>By God’s Principle</a:t>
            </a:r>
            <a:br>
              <a:rPr lang="en-US" sz="1875" dirty="0">
                <a:solidFill>
                  <a:schemeClr val="tx1">
                    <a:lumMod val="75000"/>
                    <a:lumOff val="25000"/>
                  </a:schemeClr>
                </a:solidFill>
                <a:latin typeface="Tahoma" charset="0"/>
                <a:ea typeface="宋体" charset="0"/>
                <a:cs typeface="宋体" charset="0"/>
              </a:rPr>
            </a:br>
            <a:r>
              <a:rPr lang="en-US" sz="1875" dirty="0">
                <a:solidFill>
                  <a:schemeClr val="tx1">
                    <a:lumMod val="75000"/>
                    <a:lumOff val="25000"/>
                  </a:schemeClr>
                </a:solidFill>
                <a:latin typeface="Tahoma" charset="0"/>
                <a:ea typeface="宋体" charset="0"/>
                <a:cs typeface="宋体" charset="0"/>
              </a:rPr>
              <a:t>(Natural Laws)</a:t>
            </a:r>
          </a:p>
        </p:txBody>
      </p:sp>
      <p:sp>
        <p:nvSpPr>
          <p:cNvPr id="12" name="Rectangle 3"/>
          <p:cNvSpPr>
            <a:spLocks noChangeArrowheads="1"/>
          </p:cNvSpPr>
          <p:nvPr/>
        </p:nvSpPr>
        <p:spPr bwMode="auto">
          <a:xfrm>
            <a:off x="1143000" y="114300"/>
            <a:ext cx="6858000"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b="1" dirty="0">
                <a:solidFill>
                  <a:schemeClr val="tx1">
                    <a:lumMod val="75000"/>
                    <a:lumOff val="25000"/>
                  </a:schemeClr>
                </a:solidFill>
                <a:latin typeface="Tahoma" charset="0"/>
                <a:ea typeface="宋体" charset="0"/>
                <a:cs typeface="宋体" charset="0"/>
              </a:rPr>
              <a:t>The Growing Period </a:t>
            </a:r>
          </a:p>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dirty="0">
                <a:solidFill>
                  <a:schemeClr val="tx1">
                    <a:lumMod val="75000"/>
                    <a:lumOff val="25000"/>
                  </a:schemeClr>
                </a:solidFill>
                <a:latin typeface="Tahoma" charset="0"/>
                <a:ea typeface="宋体" charset="0"/>
                <a:cs typeface="宋体" charset="0"/>
              </a:rPr>
              <a:t>Our Portion of Responsibility </a:t>
            </a:r>
          </a:p>
        </p:txBody>
      </p:sp>
      <p:sp>
        <p:nvSpPr>
          <p:cNvPr id="2" name="Slide Number Placeholder 1"/>
          <p:cNvSpPr>
            <a:spLocks noGrp="1"/>
          </p:cNvSpPr>
          <p:nvPr>
            <p:ph type="sldNum" sz="quarter" idx="10"/>
          </p:nvPr>
        </p:nvSpPr>
        <p:spPr/>
        <p:txBody>
          <a:bodyPr/>
          <a:lstStyle/>
          <a:p>
            <a:fld id="{2DD3475C-6592-4114-94ED-187383B86821}" type="slidenum">
              <a:rPr lang="en-US" smtClean="0"/>
              <a:pPr/>
              <a:t>55</a:t>
            </a:fld>
            <a:endParaRPr lang="en-US" dirty="0"/>
          </a:p>
        </p:txBody>
      </p:sp>
    </p:spTree>
    <p:extLst>
      <p:ext uri="{BB962C8B-B14F-4D97-AF65-F5344CB8AC3E}">
        <p14:creationId xmlns:p14="http://schemas.microsoft.com/office/powerpoint/2010/main" val="158830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5" name="Group 1"/>
          <p:cNvGraphicFramePr>
            <a:graphicFrameLocks noGrp="1"/>
          </p:cNvGraphicFramePr>
          <p:nvPr/>
        </p:nvGraphicFramePr>
        <p:xfrm>
          <a:off x="1533526" y="1896666"/>
          <a:ext cx="6080522" cy="2911077"/>
        </p:xfrm>
        <a:graphic>
          <a:graphicData uri="http://schemas.openxmlformats.org/drawingml/2006/table">
            <a:tbl>
              <a:tblPr/>
              <a:tblGrid>
                <a:gridCol w="6080522">
                  <a:extLst>
                    <a:ext uri="{9D8B030D-6E8A-4147-A177-3AD203B41FA5}">
                      <a16:colId xmlns:a16="http://schemas.microsoft.com/office/drawing/2014/main" val="20000"/>
                    </a:ext>
                  </a:extLst>
                </a:gridCol>
              </a:tblGrid>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61C2CA"/>
                    </a:solidFill>
                  </a:tcPr>
                </a:tc>
                <a:extLst>
                  <a:ext uri="{0D108BD9-81ED-4DB2-BD59-A6C34878D82A}">
                    <a16:rowId xmlns:a16="http://schemas.microsoft.com/office/drawing/2014/main" val="10001"/>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178095"/>
                    </a:solidFill>
                  </a:tcPr>
                </a:tc>
                <a:extLst>
                  <a:ext uri="{0D108BD9-81ED-4DB2-BD59-A6C34878D82A}">
                    <a16:rowId xmlns:a16="http://schemas.microsoft.com/office/drawing/2014/main" val="10002"/>
                  </a:ext>
                </a:extLst>
              </a:tr>
            </a:tbl>
          </a:graphicData>
        </a:graphic>
      </p:graphicFrame>
      <p:sp>
        <p:nvSpPr>
          <p:cNvPr id="10" name="Rectangle 3"/>
          <p:cNvSpPr>
            <a:spLocks noChangeArrowheads="1"/>
          </p:cNvSpPr>
          <p:nvPr/>
        </p:nvSpPr>
        <p:spPr bwMode="auto">
          <a:xfrm>
            <a:off x="2547640" y="1233488"/>
            <a:ext cx="2226469"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2625" b="1" dirty="0">
                <a:solidFill>
                  <a:schemeClr val="tx1">
                    <a:lumMod val="75000"/>
                    <a:lumOff val="25000"/>
                  </a:schemeClr>
                </a:solidFill>
                <a:latin typeface="Tahoma" charset="0"/>
                <a:ea typeface="宋体" charset="0"/>
                <a:cs typeface="宋体" charset="0"/>
              </a:rPr>
              <a:t>All Things</a:t>
            </a:r>
          </a:p>
        </p:txBody>
      </p:sp>
      <p:sp>
        <p:nvSpPr>
          <p:cNvPr id="14" name="AutoShape 13"/>
          <p:cNvSpPr>
            <a:spLocks noChangeArrowheads="1"/>
          </p:cNvSpPr>
          <p:nvPr/>
        </p:nvSpPr>
        <p:spPr bwMode="auto">
          <a:xfrm>
            <a:off x="3389114" y="1896666"/>
            <a:ext cx="539353" cy="2911077"/>
          </a:xfrm>
          <a:prstGeom prst="upArrow">
            <a:avLst>
              <a:gd name="adj1" fmla="val 34657"/>
              <a:gd name="adj2" fmla="val 75436"/>
            </a:avLst>
          </a:prstGeom>
          <a:solidFill>
            <a:srgbClr val="0070C0"/>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2" name="AutoShape 13"/>
          <p:cNvSpPr>
            <a:spLocks noChangeArrowheads="1"/>
          </p:cNvSpPr>
          <p:nvPr/>
        </p:nvSpPr>
        <p:spPr bwMode="auto">
          <a:xfrm>
            <a:off x="5402165" y="2850105"/>
            <a:ext cx="285540" cy="1957639"/>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3" name="AutoShape 13"/>
          <p:cNvSpPr>
            <a:spLocks noChangeArrowheads="1"/>
          </p:cNvSpPr>
          <p:nvPr/>
        </p:nvSpPr>
        <p:spPr bwMode="auto">
          <a:xfrm>
            <a:off x="5006696" y="1896666"/>
            <a:ext cx="285540" cy="2911077"/>
          </a:xfrm>
          <a:prstGeom prst="upArrow">
            <a:avLst>
              <a:gd name="adj1" fmla="val 34657"/>
              <a:gd name="adj2" fmla="val 75436"/>
            </a:avLst>
          </a:prstGeom>
          <a:solidFill>
            <a:srgbClr val="0070C0"/>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pic>
        <p:nvPicPr>
          <p:cNvPr id="15"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2442" y="1009085"/>
            <a:ext cx="328613" cy="83016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6" name="Heart 15"/>
          <p:cNvSpPr/>
          <p:nvPr/>
        </p:nvSpPr>
        <p:spPr>
          <a:xfrm>
            <a:off x="5375041" y="2516530"/>
            <a:ext cx="337018" cy="286731"/>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cxnSp>
        <p:nvCxnSpPr>
          <p:cNvPr id="5" name="Straight Arrow Connector 4"/>
          <p:cNvCxnSpPr/>
          <p:nvPr/>
        </p:nvCxnSpPr>
        <p:spPr>
          <a:xfrm flipV="1">
            <a:off x="5543550" y="1839248"/>
            <a:ext cx="0" cy="638105"/>
          </a:xfrm>
          <a:prstGeom prst="straightConnector1">
            <a:avLst/>
          </a:prstGeom>
          <a:ln w="76200">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8" name="Rectangle 17"/>
          <p:cNvSpPr>
            <a:spLocks noChangeArrowheads="1"/>
          </p:cNvSpPr>
          <p:nvPr/>
        </p:nvSpPr>
        <p:spPr bwMode="auto">
          <a:xfrm>
            <a:off x="1257596" y="3015854"/>
            <a:ext cx="2571750" cy="6479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dirty="0">
                <a:solidFill>
                  <a:schemeClr val="tx1">
                    <a:lumMod val="75000"/>
                    <a:lumOff val="25000"/>
                  </a:schemeClr>
                </a:solidFill>
                <a:latin typeface="Tahoma" charset="0"/>
                <a:ea typeface="宋体" charset="0"/>
                <a:cs typeface="宋体" charset="0"/>
              </a:rPr>
              <a:t>By God’s Principle</a:t>
            </a:r>
            <a:br>
              <a:rPr lang="en-US" sz="1875" dirty="0">
                <a:solidFill>
                  <a:schemeClr val="tx1">
                    <a:lumMod val="75000"/>
                    <a:lumOff val="25000"/>
                  </a:schemeClr>
                </a:solidFill>
                <a:latin typeface="Tahoma" charset="0"/>
                <a:ea typeface="宋体" charset="0"/>
                <a:cs typeface="宋体" charset="0"/>
              </a:rPr>
            </a:br>
            <a:r>
              <a:rPr lang="en-US" sz="1875" dirty="0">
                <a:solidFill>
                  <a:schemeClr val="tx1">
                    <a:lumMod val="75000"/>
                    <a:lumOff val="25000"/>
                  </a:schemeClr>
                </a:solidFill>
                <a:latin typeface="Tahoma" charset="0"/>
                <a:ea typeface="宋体" charset="0"/>
                <a:cs typeface="宋体" charset="0"/>
              </a:rPr>
              <a:t>Natural Law</a:t>
            </a:r>
          </a:p>
        </p:txBody>
      </p:sp>
      <p:sp>
        <p:nvSpPr>
          <p:cNvPr id="20" name="Rectangle 3"/>
          <p:cNvSpPr>
            <a:spLocks noChangeArrowheads="1"/>
          </p:cNvSpPr>
          <p:nvPr/>
        </p:nvSpPr>
        <p:spPr bwMode="auto">
          <a:xfrm>
            <a:off x="1143000" y="114300"/>
            <a:ext cx="6858000"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b="1" dirty="0">
                <a:solidFill>
                  <a:schemeClr val="tx1">
                    <a:lumMod val="75000"/>
                    <a:lumOff val="25000"/>
                  </a:schemeClr>
                </a:solidFill>
                <a:latin typeface="Tahoma" charset="0"/>
                <a:ea typeface="宋体" charset="0"/>
                <a:cs typeface="宋体" charset="0"/>
              </a:rPr>
              <a:t>The Growing Period </a:t>
            </a:r>
          </a:p>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dirty="0">
                <a:solidFill>
                  <a:schemeClr val="tx1">
                    <a:lumMod val="75000"/>
                    <a:lumOff val="25000"/>
                  </a:schemeClr>
                </a:solidFill>
                <a:latin typeface="Tahoma" charset="0"/>
                <a:ea typeface="宋体" charset="0"/>
                <a:cs typeface="宋体" charset="0"/>
              </a:rPr>
              <a:t>Our Portion of Responsibility </a:t>
            </a:r>
          </a:p>
        </p:txBody>
      </p:sp>
      <p:sp>
        <p:nvSpPr>
          <p:cNvPr id="17" name="Rectangle 16">
            <a:extLst>
              <a:ext uri="{FF2B5EF4-FFF2-40B4-BE49-F238E27FC236}">
                <a16:creationId xmlns:a16="http://schemas.microsoft.com/office/drawing/2014/main" id="{6E6E5258-1FFA-4CF7-9E12-0F61A0433EEC}"/>
              </a:ext>
            </a:extLst>
          </p:cNvPr>
          <p:cNvSpPr>
            <a:spLocks noChangeArrowheads="1"/>
          </p:cNvSpPr>
          <p:nvPr/>
        </p:nvSpPr>
        <p:spPr bwMode="auto">
          <a:xfrm>
            <a:off x="5563344" y="2173429"/>
            <a:ext cx="2030910" cy="6479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dirty="0">
                <a:solidFill>
                  <a:schemeClr val="tx1">
                    <a:lumMod val="75000"/>
                    <a:lumOff val="25000"/>
                  </a:schemeClr>
                </a:solidFill>
                <a:latin typeface="Tahoma" charset="0"/>
                <a:ea typeface="宋体" charset="0"/>
                <a:cs typeface="宋体" charset="0"/>
              </a:rPr>
              <a:t>Human Responsibility</a:t>
            </a:r>
          </a:p>
        </p:txBody>
      </p:sp>
      <p:sp>
        <p:nvSpPr>
          <p:cNvPr id="2" name="Slide Number Placeholder 1"/>
          <p:cNvSpPr>
            <a:spLocks noGrp="1"/>
          </p:cNvSpPr>
          <p:nvPr>
            <p:ph type="sldNum" sz="quarter" idx="10"/>
          </p:nvPr>
        </p:nvSpPr>
        <p:spPr/>
        <p:txBody>
          <a:bodyPr/>
          <a:lstStyle/>
          <a:p>
            <a:fld id="{2DD3475C-6592-4114-94ED-187383B86821}" type="slidenum">
              <a:rPr lang="en-US" smtClean="0"/>
              <a:pPr/>
              <a:t>56</a:t>
            </a:fld>
            <a:endParaRPr lang="en-US" dirty="0"/>
          </a:p>
        </p:txBody>
      </p:sp>
    </p:spTree>
    <p:extLst>
      <p:ext uri="{BB962C8B-B14F-4D97-AF65-F5344CB8AC3E}">
        <p14:creationId xmlns:p14="http://schemas.microsoft.com/office/powerpoint/2010/main" val="154722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5" name="Group 1"/>
          <p:cNvGraphicFramePr>
            <a:graphicFrameLocks noGrp="1"/>
          </p:cNvGraphicFramePr>
          <p:nvPr/>
        </p:nvGraphicFramePr>
        <p:xfrm>
          <a:off x="1533526" y="1896666"/>
          <a:ext cx="6080522" cy="2911077"/>
        </p:xfrm>
        <a:graphic>
          <a:graphicData uri="http://schemas.openxmlformats.org/drawingml/2006/table">
            <a:tbl>
              <a:tblPr/>
              <a:tblGrid>
                <a:gridCol w="6080522">
                  <a:extLst>
                    <a:ext uri="{9D8B030D-6E8A-4147-A177-3AD203B41FA5}">
                      <a16:colId xmlns:a16="http://schemas.microsoft.com/office/drawing/2014/main" val="20000"/>
                    </a:ext>
                  </a:extLst>
                </a:gridCol>
              </a:tblGrid>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61C2CA"/>
                    </a:solidFill>
                  </a:tcPr>
                </a:tc>
                <a:extLst>
                  <a:ext uri="{0D108BD9-81ED-4DB2-BD59-A6C34878D82A}">
                    <a16:rowId xmlns:a16="http://schemas.microsoft.com/office/drawing/2014/main" val="10001"/>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178095"/>
                    </a:solidFill>
                  </a:tcPr>
                </a:tc>
                <a:extLst>
                  <a:ext uri="{0D108BD9-81ED-4DB2-BD59-A6C34878D82A}">
                    <a16:rowId xmlns:a16="http://schemas.microsoft.com/office/drawing/2014/main" val="10002"/>
                  </a:ext>
                </a:extLst>
              </a:tr>
            </a:tbl>
          </a:graphicData>
        </a:graphic>
      </p:graphicFrame>
      <p:sp>
        <p:nvSpPr>
          <p:cNvPr id="10" name="Rectangle 3"/>
          <p:cNvSpPr>
            <a:spLocks noChangeArrowheads="1"/>
          </p:cNvSpPr>
          <p:nvPr/>
        </p:nvSpPr>
        <p:spPr bwMode="auto">
          <a:xfrm>
            <a:off x="2547640" y="1233488"/>
            <a:ext cx="2226469"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2625" b="1" dirty="0">
                <a:solidFill>
                  <a:schemeClr val="tx1">
                    <a:lumMod val="75000"/>
                    <a:lumOff val="25000"/>
                  </a:schemeClr>
                </a:solidFill>
                <a:latin typeface="Tahoma" charset="0"/>
                <a:ea typeface="宋体" charset="0"/>
                <a:cs typeface="宋体" charset="0"/>
              </a:rPr>
              <a:t>All Things</a:t>
            </a:r>
          </a:p>
        </p:txBody>
      </p:sp>
      <p:sp>
        <p:nvSpPr>
          <p:cNvPr id="14" name="AutoShape 13"/>
          <p:cNvSpPr>
            <a:spLocks noChangeArrowheads="1"/>
          </p:cNvSpPr>
          <p:nvPr/>
        </p:nvSpPr>
        <p:spPr bwMode="auto">
          <a:xfrm>
            <a:off x="3389114" y="1896666"/>
            <a:ext cx="539353" cy="2911077"/>
          </a:xfrm>
          <a:prstGeom prst="upArrow">
            <a:avLst>
              <a:gd name="adj1" fmla="val 34657"/>
              <a:gd name="adj2" fmla="val 75436"/>
            </a:avLst>
          </a:prstGeom>
          <a:solidFill>
            <a:srgbClr val="0070C0"/>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2" name="AutoShape 13"/>
          <p:cNvSpPr>
            <a:spLocks noChangeArrowheads="1"/>
          </p:cNvSpPr>
          <p:nvPr/>
        </p:nvSpPr>
        <p:spPr bwMode="auto">
          <a:xfrm>
            <a:off x="5402165" y="2850105"/>
            <a:ext cx="285540" cy="1957639"/>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3" name="AutoShape 13"/>
          <p:cNvSpPr>
            <a:spLocks noChangeArrowheads="1"/>
          </p:cNvSpPr>
          <p:nvPr/>
        </p:nvSpPr>
        <p:spPr bwMode="auto">
          <a:xfrm>
            <a:off x="5006696" y="1896666"/>
            <a:ext cx="285540" cy="2911077"/>
          </a:xfrm>
          <a:prstGeom prst="upArrow">
            <a:avLst>
              <a:gd name="adj1" fmla="val 34657"/>
              <a:gd name="adj2" fmla="val 75436"/>
            </a:avLst>
          </a:prstGeom>
          <a:solidFill>
            <a:srgbClr val="0070C0"/>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pic>
        <p:nvPicPr>
          <p:cNvPr id="15"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2442" y="1009085"/>
            <a:ext cx="328613" cy="83016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6" name="Heart 15"/>
          <p:cNvSpPr/>
          <p:nvPr/>
        </p:nvSpPr>
        <p:spPr>
          <a:xfrm>
            <a:off x="5375041" y="2516530"/>
            <a:ext cx="337018" cy="286731"/>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cxnSp>
        <p:nvCxnSpPr>
          <p:cNvPr id="5" name="Straight Arrow Connector 4"/>
          <p:cNvCxnSpPr/>
          <p:nvPr/>
        </p:nvCxnSpPr>
        <p:spPr>
          <a:xfrm flipV="1">
            <a:off x="5543550" y="1839248"/>
            <a:ext cx="0" cy="638105"/>
          </a:xfrm>
          <a:prstGeom prst="straightConnector1">
            <a:avLst/>
          </a:prstGeom>
          <a:ln w="76200">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0" name="Rectangle 19"/>
          <p:cNvSpPr>
            <a:spLocks noChangeArrowheads="1"/>
          </p:cNvSpPr>
          <p:nvPr/>
        </p:nvSpPr>
        <p:spPr bwMode="auto">
          <a:xfrm>
            <a:off x="5418536" y="1543496"/>
            <a:ext cx="1080374" cy="3594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b="1" dirty="0">
                <a:solidFill>
                  <a:schemeClr val="tx1">
                    <a:lumMod val="75000"/>
                    <a:lumOff val="25000"/>
                  </a:schemeClr>
                </a:solidFill>
                <a:latin typeface="Tahoma" charset="0"/>
                <a:ea typeface="宋体" charset="0"/>
                <a:cs typeface="宋体" charset="0"/>
              </a:rPr>
              <a:t>Good</a:t>
            </a:r>
          </a:p>
        </p:txBody>
      </p:sp>
      <p:sp>
        <p:nvSpPr>
          <p:cNvPr id="22" name="Rectangle 21"/>
          <p:cNvSpPr>
            <a:spLocks noChangeArrowheads="1"/>
          </p:cNvSpPr>
          <p:nvPr/>
        </p:nvSpPr>
        <p:spPr bwMode="auto">
          <a:xfrm>
            <a:off x="1257596" y="3015854"/>
            <a:ext cx="2571750" cy="6479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dirty="0">
                <a:solidFill>
                  <a:schemeClr val="tx1">
                    <a:lumMod val="75000"/>
                    <a:lumOff val="25000"/>
                  </a:schemeClr>
                </a:solidFill>
                <a:latin typeface="Tahoma" charset="0"/>
                <a:ea typeface="宋体" charset="0"/>
                <a:cs typeface="宋体" charset="0"/>
              </a:rPr>
              <a:t>By God’s Principle</a:t>
            </a:r>
            <a:br>
              <a:rPr lang="en-US" sz="1875" dirty="0">
                <a:solidFill>
                  <a:schemeClr val="tx1">
                    <a:lumMod val="75000"/>
                    <a:lumOff val="25000"/>
                  </a:schemeClr>
                </a:solidFill>
                <a:latin typeface="Tahoma" charset="0"/>
                <a:ea typeface="宋体" charset="0"/>
                <a:cs typeface="宋体" charset="0"/>
              </a:rPr>
            </a:br>
            <a:r>
              <a:rPr lang="en-US" sz="1875" dirty="0">
                <a:solidFill>
                  <a:schemeClr val="tx1">
                    <a:lumMod val="75000"/>
                    <a:lumOff val="25000"/>
                  </a:schemeClr>
                </a:solidFill>
                <a:latin typeface="Tahoma" charset="0"/>
                <a:ea typeface="宋体" charset="0"/>
                <a:cs typeface="宋体" charset="0"/>
              </a:rPr>
              <a:t>Natural Law</a:t>
            </a:r>
          </a:p>
        </p:txBody>
      </p:sp>
      <p:sp>
        <p:nvSpPr>
          <p:cNvPr id="24" name="Rectangle 23"/>
          <p:cNvSpPr>
            <a:spLocks noChangeArrowheads="1"/>
          </p:cNvSpPr>
          <p:nvPr/>
        </p:nvSpPr>
        <p:spPr bwMode="auto">
          <a:xfrm>
            <a:off x="5563344" y="2173429"/>
            <a:ext cx="2030910" cy="6479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dirty="0">
                <a:solidFill>
                  <a:schemeClr val="tx1">
                    <a:lumMod val="75000"/>
                    <a:lumOff val="25000"/>
                  </a:schemeClr>
                </a:solidFill>
                <a:latin typeface="Tahoma" charset="0"/>
                <a:ea typeface="宋体" charset="0"/>
                <a:cs typeface="宋体" charset="0"/>
              </a:rPr>
              <a:t>Human Responsibility</a:t>
            </a:r>
          </a:p>
        </p:txBody>
      </p:sp>
      <p:sp>
        <p:nvSpPr>
          <p:cNvPr id="26" name="Rectangle 3"/>
          <p:cNvSpPr>
            <a:spLocks noChangeArrowheads="1"/>
          </p:cNvSpPr>
          <p:nvPr/>
        </p:nvSpPr>
        <p:spPr bwMode="auto">
          <a:xfrm>
            <a:off x="1143000" y="114300"/>
            <a:ext cx="6858000"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b="1" dirty="0">
                <a:solidFill>
                  <a:schemeClr val="tx1">
                    <a:lumMod val="75000"/>
                    <a:lumOff val="25000"/>
                  </a:schemeClr>
                </a:solidFill>
                <a:latin typeface="Tahoma" charset="0"/>
                <a:ea typeface="宋体" charset="0"/>
                <a:cs typeface="宋体" charset="0"/>
              </a:rPr>
              <a:t>The Growing Period </a:t>
            </a:r>
          </a:p>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dirty="0">
                <a:solidFill>
                  <a:schemeClr val="tx1">
                    <a:lumMod val="75000"/>
                    <a:lumOff val="25000"/>
                  </a:schemeClr>
                </a:solidFill>
                <a:latin typeface="Tahoma" charset="0"/>
                <a:ea typeface="宋体" charset="0"/>
                <a:cs typeface="宋体" charset="0"/>
              </a:rPr>
              <a:t>Our Portion of Responsibility </a:t>
            </a:r>
          </a:p>
        </p:txBody>
      </p:sp>
      <p:sp>
        <p:nvSpPr>
          <p:cNvPr id="17" name="AutoShape 13"/>
          <p:cNvSpPr>
            <a:spLocks noChangeArrowheads="1"/>
          </p:cNvSpPr>
          <p:nvPr/>
        </p:nvSpPr>
        <p:spPr bwMode="auto">
          <a:xfrm rot="8577321">
            <a:off x="5997578" y="2687724"/>
            <a:ext cx="285540" cy="1727180"/>
          </a:xfrm>
          <a:prstGeom prst="upArrow">
            <a:avLst>
              <a:gd name="adj1" fmla="val 34657"/>
              <a:gd name="adj2" fmla="val 75436"/>
            </a:avLst>
          </a:prstGeom>
          <a:solidFill>
            <a:schemeClr val="tx1">
              <a:lumMod val="65000"/>
              <a:lumOff val="35000"/>
            </a:schemeClr>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8" name="Rectangle 17"/>
          <p:cNvSpPr>
            <a:spLocks noChangeArrowheads="1"/>
          </p:cNvSpPr>
          <p:nvPr/>
        </p:nvSpPr>
        <p:spPr bwMode="auto">
          <a:xfrm>
            <a:off x="6159639" y="4268605"/>
            <a:ext cx="1080374" cy="3594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b="1" dirty="0">
                <a:solidFill>
                  <a:schemeClr val="tx1">
                    <a:lumMod val="75000"/>
                    <a:lumOff val="25000"/>
                  </a:schemeClr>
                </a:solidFill>
                <a:latin typeface="Tahoma" charset="0"/>
                <a:ea typeface="宋体" charset="0"/>
                <a:cs typeface="宋体" charset="0"/>
              </a:rPr>
              <a:t>Evil</a:t>
            </a:r>
          </a:p>
        </p:txBody>
      </p:sp>
      <p:sp>
        <p:nvSpPr>
          <p:cNvPr id="2" name="Slide Number Placeholder 1"/>
          <p:cNvSpPr>
            <a:spLocks noGrp="1"/>
          </p:cNvSpPr>
          <p:nvPr>
            <p:ph type="sldNum" sz="quarter" idx="10"/>
          </p:nvPr>
        </p:nvSpPr>
        <p:spPr/>
        <p:txBody>
          <a:bodyPr/>
          <a:lstStyle/>
          <a:p>
            <a:fld id="{2DD3475C-6592-4114-94ED-187383B86821}" type="slidenum">
              <a:rPr lang="en-US" smtClean="0"/>
              <a:pPr/>
              <a:t>57</a:t>
            </a:fld>
            <a:endParaRPr lang="en-US" dirty="0"/>
          </a:p>
        </p:txBody>
      </p:sp>
    </p:spTree>
    <p:extLst>
      <p:ext uri="{BB962C8B-B14F-4D97-AF65-F5344CB8AC3E}">
        <p14:creationId xmlns:p14="http://schemas.microsoft.com/office/powerpoint/2010/main" val="206527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5" name="Group 1"/>
          <p:cNvGraphicFramePr>
            <a:graphicFrameLocks noGrp="1"/>
          </p:cNvGraphicFramePr>
          <p:nvPr/>
        </p:nvGraphicFramePr>
        <p:xfrm>
          <a:off x="1533526" y="1896666"/>
          <a:ext cx="6080522" cy="2911077"/>
        </p:xfrm>
        <a:graphic>
          <a:graphicData uri="http://schemas.openxmlformats.org/drawingml/2006/table">
            <a:tbl>
              <a:tblPr/>
              <a:tblGrid>
                <a:gridCol w="6080522">
                  <a:extLst>
                    <a:ext uri="{9D8B030D-6E8A-4147-A177-3AD203B41FA5}">
                      <a16:colId xmlns:a16="http://schemas.microsoft.com/office/drawing/2014/main" val="20000"/>
                    </a:ext>
                  </a:extLst>
                </a:gridCol>
              </a:tblGrid>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61C2CA"/>
                    </a:solidFill>
                  </a:tcPr>
                </a:tc>
                <a:extLst>
                  <a:ext uri="{0D108BD9-81ED-4DB2-BD59-A6C34878D82A}">
                    <a16:rowId xmlns:a16="http://schemas.microsoft.com/office/drawing/2014/main" val="10001"/>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178095"/>
                    </a:solidFill>
                  </a:tcPr>
                </a:tc>
                <a:extLst>
                  <a:ext uri="{0D108BD9-81ED-4DB2-BD59-A6C34878D82A}">
                    <a16:rowId xmlns:a16="http://schemas.microsoft.com/office/drawing/2014/main" val="10002"/>
                  </a:ext>
                </a:extLst>
              </a:tr>
            </a:tbl>
          </a:graphicData>
        </a:graphic>
      </p:graphicFrame>
      <p:sp>
        <p:nvSpPr>
          <p:cNvPr id="10" name="Rectangle 3"/>
          <p:cNvSpPr>
            <a:spLocks noChangeArrowheads="1"/>
          </p:cNvSpPr>
          <p:nvPr/>
        </p:nvSpPr>
        <p:spPr bwMode="auto">
          <a:xfrm>
            <a:off x="2547640" y="1233488"/>
            <a:ext cx="2226469"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2625" b="1" dirty="0">
                <a:solidFill>
                  <a:schemeClr val="tx1">
                    <a:lumMod val="75000"/>
                    <a:lumOff val="25000"/>
                  </a:schemeClr>
                </a:solidFill>
                <a:latin typeface="Tahoma" charset="0"/>
                <a:ea typeface="宋体" charset="0"/>
                <a:cs typeface="宋体" charset="0"/>
              </a:rPr>
              <a:t>All Things</a:t>
            </a:r>
          </a:p>
        </p:txBody>
      </p:sp>
      <p:sp>
        <p:nvSpPr>
          <p:cNvPr id="14" name="AutoShape 13"/>
          <p:cNvSpPr>
            <a:spLocks noChangeArrowheads="1"/>
          </p:cNvSpPr>
          <p:nvPr/>
        </p:nvSpPr>
        <p:spPr bwMode="auto">
          <a:xfrm>
            <a:off x="3389114" y="1896666"/>
            <a:ext cx="539353" cy="2911077"/>
          </a:xfrm>
          <a:prstGeom prst="upArrow">
            <a:avLst>
              <a:gd name="adj1" fmla="val 34657"/>
              <a:gd name="adj2" fmla="val 75436"/>
            </a:avLst>
          </a:prstGeom>
          <a:solidFill>
            <a:srgbClr val="0070C0"/>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2" name="AutoShape 13"/>
          <p:cNvSpPr>
            <a:spLocks noChangeArrowheads="1"/>
          </p:cNvSpPr>
          <p:nvPr/>
        </p:nvSpPr>
        <p:spPr bwMode="auto">
          <a:xfrm>
            <a:off x="5402165" y="2850105"/>
            <a:ext cx="285540" cy="1957639"/>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3" name="AutoShape 13"/>
          <p:cNvSpPr>
            <a:spLocks noChangeArrowheads="1"/>
          </p:cNvSpPr>
          <p:nvPr/>
        </p:nvSpPr>
        <p:spPr bwMode="auto">
          <a:xfrm>
            <a:off x="5006696" y="1896666"/>
            <a:ext cx="285540" cy="2911077"/>
          </a:xfrm>
          <a:prstGeom prst="upArrow">
            <a:avLst>
              <a:gd name="adj1" fmla="val 34657"/>
              <a:gd name="adj2" fmla="val 75436"/>
            </a:avLst>
          </a:prstGeom>
          <a:solidFill>
            <a:srgbClr val="0070C0"/>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pic>
        <p:nvPicPr>
          <p:cNvPr id="15"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2442" y="1009085"/>
            <a:ext cx="328613" cy="83016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6" name="Heart 15"/>
          <p:cNvSpPr/>
          <p:nvPr/>
        </p:nvSpPr>
        <p:spPr>
          <a:xfrm>
            <a:off x="5375041" y="2516530"/>
            <a:ext cx="337018" cy="286731"/>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cxnSp>
        <p:nvCxnSpPr>
          <p:cNvPr id="5" name="Straight Arrow Connector 4"/>
          <p:cNvCxnSpPr/>
          <p:nvPr/>
        </p:nvCxnSpPr>
        <p:spPr>
          <a:xfrm flipV="1">
            <a:off x="5543550" y="1839248"/>
            <a:ext cx="0" cy="638105"/>
          </a:xfrm>
          <a:prstGeom prst="straightConnector1">
            <a:avLst/>
          </a:prstGeom>
          <a:ln w="76200">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0" name="Rectangle 19"/>
          <p:cNvSpPr>
            <a:spLocks noChangeArrowheads="1"/>
          </p:cNvSpPr>
          <p:nvPr/>
        </p:nvSpPr>
        <p:spPr bwMode="auto">
          <a:xfrm>
            <a:off x="5418536" y="1543496"/>
            <a:ext cx="1080374" cy="3594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b="1" dirty="0">
                <a:solidFill>
                  <a:schemeClr val="tx1">
                    <a:lumMod val="75000"/>
                    <a:lumOff val="25000"/>
                  </a:schemeClr>
                </a:solidFill>
                <a:latin typeface="Tahoma" charset="0"/>
                <a:ea typeface="宋体" charset="0"/>
                <a:cs typeface="宋体" charset="0"/>
              </a:rPr>
              <a:t>Good</a:t>
            </a:r>
          </a:p>
        </p:txBody>
      </p:sp>
      <p:sp>
        <p:nvSpPr>
          <p:cNvPr id="22" name="Rectangle 21"/>
          <p:cNvSpPr>
            <a:spLocks noChangeArrowheads="1"/>
          </p:cNvSpPr>
          <p:nvPr/>
        </p:nvSpPr>
        <p:spPr bwMode="auto">
          <a:xfrm>
            <a:off x="1257596" y="3015854"/>
            <a:ext cx="2571750" cy="6479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dirty="0">
                <a:solidFill>
                  <a:schemeClr val="tx1">
                    <a:lumMod val="75000"/>
                    <a:lumOff val="25000"/>
                  </a:schemeClr>
                </a:solidFill>
                <a:latin typeface="Tahoma" charset="0"/>
                <a:ea typeface="宋体" charset="0"/>
                <a:cs typeface="宋体" charset="0"/>
              </a:rPr>
              <a:t>By God’s Principle</a:t>
            </a:r>
            <a:br>
              <a:rPr lang="en-US" sz="1875" dirty="0">
                <a:solidFill>
                  <a:schemeClr val="tx1">
                    <a:lumMod val="75000"/>
                    <a:lumOff val="25000"/>
                  </a:schemeClr>
                </a:solidFill>
                <a:latin typeface="Tahoma" charset="0"/>
                <a:ea typeface="宋体" charset="0"/>
                <a:cs typeface="宋体" charset="0"/>
              </a:rPr>
            </a:br>
            <a:r>
              <a:rPr lang="en-US" sz="1875" dirty="0">
                <a:solidFill>
                  <a:schemeClr val="tx1">
                    <a:lumMod val="75000"/>
                    <a:lumOff val="25000"/>
                  </a:schemeClr>
                </a:solidFill>
                <a:latin typeface="Tahoma" charset="0"/>
                <a:ea typeface="宋体" charset="0"/>
                <a:cs typeface="宋体" charset="0"/>
              </a:rPr>
              <a:t>Natural Law</a:t>
            </a:r>
          </a:p>
        </p:txBody>
      </p:sp>
      <p:sp>
        <p:nvSpPr>
          <p:cNvPr id="17" name="Rectangle 3"/>
          <p:cNvSpPr>
            <a:spLocks noChangeArrowheads="1"/>
          </p:cNvSpPr>
          <p:nvPr/>
        </p:nvSpPr>
        <p:spPr bwMode="auto">
          <a:xfrm>
            <a:off x="1143000" y="114300"/>
            <a:ext cx="3276600"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b="1" dirty="0">
                <a:solidFill>
                  <a:schemeClr val="tx1">
                    <a:lumMod val="75000"/>
                    <a:lumOff val="25000"/>
                  </a:schemeClr>
                </a:solidFill>
                <a:latin typeface="Tahoma" charset="0"/>
                <a:ea typeface="宋体" charset="0"/>
                <a:cs typeface="宋体" charset="0"/>
              </a:rPr>
              <a:t>God’s Guidance:</a:t>
            </a:r>
            <a:endParaRPr lang="en-US" dirty="0">
              <a:solidFill>
                <a:schemeClr val="tx1">
                  <a:lumMod val="75000"/>
                  <a:lumOff val="25000"/>
                </a:schemeClr>
              </a:solidFill>
              <a:latin typeface="Tahoma" charset="0"/>
              <a:ea typeface="宋体" charset="0"/>
              <a:cs typeface="宋体" charset="0"/>
            </a:endParaRPr>
          </a:p>
        </p:txBody>
      </p:sp>
      <p:sp>
        <p:nvSpPr>
          <p:cNvPr id="23" name="AutoShape 13"/>
          <p:cNvSpPr>
            <a:spLocks noChangeArrowheads="1"/>
          </p:cNvSpPr>
          <p:nvPr/>
        </p:nvSpPr>
        <p:spPr bwMode="auto">
          <a:xfrm rot="8577321">
            <a:off x="5997578" y="2687724"/>
            <a:ext cx="285540" cy="1727180"/>
          </a:xfrm>
          <a:prstGeom prst="upArrow">
            <a:avLst>
              <a:gd name="adj1" fmla="val 34657"/>
              <a:gd name="adj2" fmla="val 75436"/>
            </a:avLst>
          </a:prstGeom>
          <a:solidFill>
            <a:schemeClr val="tx1">
              <a:lumMod val="65000"/>
              <a:lumOff val="35000"/>
            </a:schemeClr>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26" name="Rectangle 25"/>
          <p:cNvSpPr>
            <a:spLocks noChangeArrowheads="1"/>
          </p:cNvSpPr>
          <p:nvPr/>
        </p:nvSpPr>
        <p:spPr bwMode="auto">
          <a:xfrm>
            <a:off x="6159639" y="4268605"/>
            <a:ext cx="1080374" cy="3594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b="1" dirty="0">
                <a:solidFill>
                  <a:schemeClr val="tx1">
                    <a:lumMod val="75000"/>
                    <a:lumOff val="25000"/>
                  </a:schemeClr>
                </a:solidFill>
                <a:latin typeface="Tahoma" charset="0"/>
                <a:ea typeface="宋体" charset="0"/>
                <a:cs typeface="宋体" charset="0"/>
              </a:rPr>
              <a:t>Evil</a:t>
            </a:r>
          </a:p>
        </p:txBody>
      </p:sp>
      <p:sp>
        <p:nvSpPr>
          <p:cNvPr id="19" name="Rectangle 18">
            <a:extLst>
              <a:ext uri="{FF2B5EF4-FFF2-40B4-BE49-F238E27FC236}">
                <a16:creationId xmlns:a16="http://schemas.microsoft.com/office/drawing/2014/main" id="{AAF5D711-7065-4C1E-AA90-E4EE119C0BCA}"/>
              </a:ext>
            </a:extLst>
          </p:cNvPr>
          <p:cNvSpPr>
            <a:spLocks noChangeArrowheads="1"/>
          </p:cNvSpPr>
          <p:nvPr/>
        </p:nvSpPr>
        <p:spPr bwMode="auto">
          <a:xfrm>
            <a:off x="5563344" y="2173429"/>
            <a:ext cx="2030910" cy="6479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dirty="0">
                <a:solidFill>
                  <a:schemeClr val="tx1">
                    <a:lumMod val="75000"/>
                    <a:lumOff val="25000"/>
                  </a:schemeClr>
                </a:solidFill>
                <a:latin typeface="Tahoma" charset="0"/>
                <a:ea typeface="宋体" charset="0"/>
                <a:cs typeface="宋体" charset="0"/>
              </a:rPr>
              <a:t>Human Responsibility</a:t>
            </a:r>
          </a:p>
        </p:txBody>
      </p:sp>
      <p:sp>
        <p:nvSpPr>
          <p:cNvPr id="2" name="Slide Number Placeholder 1"/>
          <p:cNvSpPr>
            <a:spLocks noGrp="1"/>
          </p:cNvSpPr>
          <p:nvPr>
            <p:ph type="sldNum" sz="quarter" idx="10"/>
          </p:nvPr>
        </p:nvSpPr>
        <p:spPr/>
        <p:txBody>
          <a:bodyPr/>
          <a:lstStyle/>
          <a:p>
            <a:fld id="{2DD3475C-6592-4114-94ED-187383B86821}" type="slidenum">
              <a:rPr lang="en-US" smtClean="0"/>
              <a:pPr/>
              <a:t>58</a:t>
            </a:fld>
            <a:endParaRPr lang="en-US" dirty="0"/>
          </a:p>
        </p:txBody>
      </p:sp>
      <p:sp>
        <p:nvSpPr>
          <p:cNvPr id="18" name="Rectangle 17">
            <a:extLst>
              <a:ext uri="{FF2B5EF4-FFF2-40B4-BE49-F238E27FC236}">
                <a16:creationId xmlns:a16="http://schemas.microsoft.com/office/drawing/2014/main" id="{A871166A-68F2-4D58-8992-0A94AEDC010F}"/>
              </a:ext>
            </a:extLst>
          </p:cNvPr>
          <p:cNvSpPr>
            <a:spLocks noChangeArrowheads="1"/>
          </p:cNvSpPr>
          <p:nvPr/>
        </p:nvSpPr>
        <p:spPr bwMode="auto">
          <a:xfrm>
            <a:off x="4160408" y="394709"/>
            <a:ext cx="2261294" cy="317107"/>
          </a:xfrm>
          <a:prstGeom prst="rect">
            <a:avLst/>
          </a:prstGeom>
          <a:solidFill>
            <a:schemeClr val="bg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600" b="1" dirty="0">
                <a:solidFill>
                  <a:schemeClr val="tx1">
                    <a:lumMod val="75000"/>
                    <a:lumOff val="25000"/>
                  </a:schemeClr>
                </a:solidFill>
                <a:latin typeface="Tahoma" charset="0"/>
                <a:ea typeface="宋体" charset="0"/>
                <a:cs typeface="宋体" charset="0"/>
              </a:rPr>
              <a:t>   The 3 Blessings +</a:t>
            </a:r>
          </a:p>
        </p:txBody>
      </p:sp>
    </p:spTree>
    <p:extLst>
      <p:ext uri="{BB962C8B-B14F-4D97-AF65-F5344CB8AC3E}">
        <p14:creationId xmlns:p14="http://schemas.microsoft.com/office/powerpoint/2010/main" val="30072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5" name="Group 1"/>
          <p:cNvGraphicFramePr>
            <a:graphicFrameLocks noGrp="1"/>
          </p:cNvGraphicFramePr>
          <p:nvPr/>
        </p:nvGraphicFramePr>
        <p:xfrm>
          <a:off x="1533526" y="1896666"/>
          <a:ext cx="6080522" cy="2911077"/>
        </p:xfrm>
        <a:graphic>
          <a:graphicData uri="http://schemas.openxmlformats.org/drawingml/2006/table">
            <a:tbl>
              <a:tblPr/>
              <a:tblGrid>
                <a:gridCol w="6080522">
                  <a:extLst>
                    <a:ext uri="{9D8B030D-6E8A-4147-A177-3AD203B41FA5}">
                      <a16:colId xmlns:a16="http://schemas.microsoft.com/office/drawing/2014/main" val="20000"/>
                    </a:ext>
                  </a:extLst>
                </a:gridCol>
              </a:tblGrid>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61C2CA"/>
                    </a:solidFill>
                  </a:tcPr>
                </a:tc>
                <a:extLst>
                  <a:ext uri="{0D108BD9-81ED-4DB2-BD59-A6C34878D82A}">
                    <a16:rowId xmlns:a16="http://schemas.microsoft.com/office/drawing/2014/main" val="10001"/>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178095"/>
                    </a:solidFill>
                  </a:tcPr>
                </a:tc>
                <a:extLst>
                  <a:ext uri="{0D108BD9-81ED-4DB2-BD59-A6C34878D82A}">
                    <a16:rowId xmlns:a16="http://schemas.microsoft.com/office/drawing/2014/main" val="10002"/>
                  </a:ext>
                </a:extLst>
              </a:tr>
            </a:tbl>
          </a:graphicData>
        </a:graphic>
      </p:graphicFrame>
      <p:sp>
        <p:nvSpPr>
          <p:cNvPr id="10" name="Rectangle 3"/>
          <p:cNvSpPr>
            <a:spLocks noChangeArrowheads="1"/>
          </p:cNvSpPr>
          <p:nvPr/>
        </p:nvSpPr>
        <p:spPr bwMode="auto">
          <a:xfrm>
            <a:off x="2547640" y="1233488"/>
            <a:ext cx="2226469"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2625" b="1" dirty="0">
                <a:solidFill>
                  <a:schemeClr val="tx1">
                    <a:lumMod val="75000"/>
                    <a:lumOff val="25000"/>
                  </a:schemeClr>
                </a:solidFill>
                <a:latin typeface="Tahoma" charset="0"/>
                <a:ea typeface="宋体" charset="0"/>
                <a:cs typeface="宋体" charset="0"/>
              </a:rPr>
              <a:t>All Things</a:t>
            </a:r>
          </a:p>
        </p:txBody>
      </p:sp>
      <p:sp>
        <p:nvSpPr>
          <p:cNvPr id="14" name="AutoShape 13"/>
          <p:cNvSpPr>
            <a:spLocks noChangeArrowheads="1"/>
          </p:cNvSpPr>
          <p:nvPr/>
        </p:nvSpPr>
        <p:spPr bwMode="auto">
          <a:xfrm>
            <a:off x="3389114" y="1896666"/>
            <a:ext cx="539353" cy="2911077"/>
          </a:xfrm>
          <a:prstGeom prst="upArrow">
            <a:avLst>
              <a:gd name="adj1" fmla="val 34657"/>
              <a:gd name="adj2" fmla="val 75436"/>
            </a:avLst>
          </a:prstGeom>
          <a:solidFill>
            <a:srgbClr val="0070C0"/>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2" name="AutoShape 13"/>
          <p:cNvSpPr>
            <a:spLocks noChangeArrowheads="1"/>
          </p:cNvSpPr>
          <p:nvPr/>
        </p:nvSpPr>
        <p:spPr bwMode="auto">
          <a:xfrm>
            <a:off x="5402165" y="2850105"/>
            <a:ext cx="285540" cy="1957639"/>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3" name="AutoShape 13"/>
          <p:cNvSpPr>
            <a:spLocks noChangeArrowheads="1"/>
          </p:cNvSpPr>
          <p:nvPr/>
        </p:nvSpPr>
        <p:spPr bwMode="auto">
          <a:xfrm>
            <a:off x="5006696" y="1896666"/>
            <a:ext cx="285540" cy="2911077"/>
          </a:xfrm>
          <a:prstGeom prst="upArrow">
            <a:avLst>
              <a:gd name="adj1" fmla="val 34657"/>
              <a:gd name="adj2" fmla="val 75436"/>
            </a:avLst>
          </a:prstGeom>
          <a:solidFill>
            <a:srgbClr val="0070C0"/>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pic>
        <p:nvPicPr>
          <p:cNvPr id="15"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2442" y="1009085"/>
            <a:ext cx="328613" cy="83016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6" name="Heart 15"/>
          <p:cNvSpPr/>
          <p:nvPr/>
        </p:nvSpPr>
        <p:spPr>
          <a:xfrm>
            <a:off x="5375041" y="2516530"/>
            <a:ext cx="337018" cy="286731"/>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cxnSp>
        <p:nvCxnSpPr>
          <p:cNvPr id="5" name="Straight Arrow Connector 4"/>
          <p:cNvCxnSpPr/>
          <p:nvPr/>
        </p:nvCxnSpPr>
        <p:spPr>
          <a:xfrm flipV="1">
            <a:off x="5543550" y="1839248"/>
            <a:ext cx="0" cy="638105"/>
          </a:xfrm>
          <a:prstGeom prst="straightConnector1">
            <a:avLst/>
          </a:prstGeom>
          <a:ln w="76200">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0" name="Rectangle 19"/>
          <p:cNvSpPr>
            <a:spLocks noChangeArrowheads="1"/>
          </p:cNvSpPr>
          <p:nvPr/>
        </p:nvSpPr>
        <p:spPr bwMode="auto">
          <a:xfrm>
            <a:off x="5418536" y="1543496"/>
            <a:ext cx="1080374" cy="3594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b="1" dirty="0">
                <a:solidFill>
                  <a:schemeClr val="tx1">
                    <a:lumMod val="75000"/>
                    <a:lumOff val="25000"/>
                  </a:schemeClr>
                </a:solidFill>
                <a:latin typeface="Tahoma" charset="0"/>
                <a:ea typeface="宋体" charset="0"/>
                <a:cs typeface="宋体" charset="0"/>
              </a:rPr>
              <a:t>Good</a:t>
            </a:r>
          </a:p>
        </p:txBody>
      </p:sp>
      <p:sp>
        <p:nvSpPr>
          <p:cNvPr id="22" name="Rectangle 21"/>
          <p:cNvSpPr>
            <a:spLocks noChangeArrowheads="1"/>
          </p:cNvSpPr>
          <p:nvPr/>
        </p:nvSpPr>
        <p:spPr bwMode="auto">
          <a:xfrm>
            <a:off x="1257596" y="3015854"/>
            <a:ext cx="2571750" cy="6479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dirty="0">
                <a:solidFill>
                  <a:schemeClr val="tx1">
                    <a:lumMod val="75000"/>
                    <a:lumOff val="25000"/>
                  </a:schemeClr>
                </a:solidFill>
                <a:latin typeface="Tahoma" charset="0"/>
                <a:ea typeface="宋体" charset="0"/>
                <a:cs typeface="宋体" charset="0"/>
              </a:rPr>
              <a:t>By God’s Principle</a:t>
            </a:r>
            <a:br>
              <a:rPr lang="en-US" sz="1875" dirty="0">
                <a:solidFill>
                  <a:schemeClr val="tx1">
                    <a:lumMod val="75000"/>
                    <a:lumOff val="25000"/>
                  </a:schemeClr>
                </a:solidFill>
                <a:latin typeface="Tahoma" charset="0"/>
                <a:ea typeface="宋体" charset="0"/>
                <a:cs typeface="宋体" charset="0"/>
              </a:rPr>
            </a:br>
            <a:r>
              <a:rPr lang="en-US" sz="1875" dirty="0">
                <a:solidFill>
                  <a:schemeClr val="tx1">
                    <a:lumMod val="75000"/>
                    <a:lumOff val="25000"/>
                  </a:schemeClr>
                </a:solidFill>
                <a:latin typeface="Tahoma" charset="0"/>
                <a:ea typeface="宋体" charset="0"/>
                <a:cs typeface="宋体" charset="0"/>
              </a:rPr>
              <a:t>Natural Law</a:t>
            </a:r>
          </a:p>
        </p:txBody>
      </p:sp>
      <p:sp>
        <p:nvSpPr>
          <p:cNvPr id="17" name="Rectangle 3"/>
          <p:cNvSpPr>
            <a:spLocks noChangeArrowheads="1"/>
          </p:cNvSpPr>
          <p:nvPr/>
        </p:nvSpPr>
        <p:spPr bwMode="auto">
          <a:xfrm>
            <a:off x="1143000" y="114300"/>
            <a:ext cx="3276600"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b="1" dirty="0">
                <a:solidFill>
                  <a:schemeClr val="tx1">
                    <a:lumMod val="75000"/>
                    <a:lumOff val="25000"/>
                  </a:schemeClr>
                </a:solidFill>
                <a:latin typeface="Tahoma" charset="0"/>
                <a:ea typeface="宋体" charset="0"/>
                <a:cs typeface="宋体" charset="0"/>
              </a:rPr>
              <a:t>God’s Guidance:</a:t>
            </a:r>
            <a:endParaRPr lang="en-US" dirty="0">
              <a:solidFill>
                <a:schemeClr val="tx1">
                  <a:lumMod val="75000"/>
                  <a:lumOff val="25000"/>
                </a:schemeClr>
              </a:solidFill>
              <a:latin typeface="Tahoma" charset="0"/>
              <a:ea typeface="宋体" charset="0"/>
              <a:cs typeface="宋体" charset="0"/>
            </a:endParaRPr>
          </a:p>
        </p:txBody>
      </p:sp>
      <p:sp>
        <p:nvSpPr>
          <p:cNvPr id="23" name="AutoShape 13"/>
          <p:cNvSpPr>
            <a:spLocks noChangeArrowheads="1"/>
          </p:cNvSpPr>
          <p:nvPr/>
        </p:nvSpPr>
        <p:spPr bwMode="auto">
          <a:xfrm rot="8577321">
            <a:off x="5997578" y="2687724"/>
            <a:ext cx="285540" cy="1727180"/>
          </a:xfrm>
          <a:prstGeom prst="upArrow">
            <a:avLst>
              <a:gd name="adj1" fmla="val 34657"/>
              <a:gd name="adj2" fmla="val 75436"/>
            </a:avLst>
          </a:prstGeom>
          <a:solidFill>
            <a:schemeClr val="tx1">
              <a:lumMod val="65000"/>
              <a:lumOff val="35000"/>
            </a:schemeClr>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26" name="Rectangle 25"/>
          <p:cNvSpPr>
            <a:spLocks noChangeArrowheads="1"/>
          </p:cNvSpPr>
          <p:nvPr/>
        </p:nvSpPr>
        <p:spPr bwMode="auto">
          <a:xfrm>
            <a:off x="6159639" y="4268605"/>
            <a:ext cx="1080374" cy="3594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b="1" dirty="0">
                <a:solidFill>
                  <a:schemeClr val="tx1">
                    <a:lumMod val="75000"/>
                    <a:lumOff val="25000"/>
                  </a:schemeClr>
                </a:solidFill>
                <a:latin typeface="Tahoma" charset="0"/>
                <a:ea typeface="宋体" charset="0"/>
                <a:cs typeface="宋体" charset="0"/>
              </a:rPr>
              <a:t>Evil</a:t>
            </a:r>
          </a:p>
        </p:txBody>
      </p:sp>
      <p:sp>
        <p:nvSpPr>
          <p:cNvPr id="19" name="Rectangle 18">
            <a:extLst>
              <a:ext uri="{FF2B5EF4-FFF2-40B4-BE49-F238E27FC236}">
                <a16:creationId xmlns:a16="http://schemas.microsoft.com/office/drawing/2014/main" id="{AAF5D711-7065-4C1E-AA90-E4EE119C0BCA}"/>
              </a:ext>
            </a:extLst>
          </p:cNvPr>
          <p:cNvSpPr>
            <a:spLocks noChangeArrowheads="1"/>
          </p:cNvSpPr>
          <p:nvPr/>
        </p:nvSpPr>
        <p:spPr bwMode="auto">
          <a:xfrm>
            <a:off x="5563344" y="2173429"/>
            <a:ext cx="2030910" cy="6479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dirty="0">
                <a:solidFill>
                  <a:schemeClr val="tx1">
                    <a:lumMod val="75000"/>
                    <a:lumOff val="25000"/>
                  </a:schemeClr>
                </a:solidFill>
                <a:latin typeface="Tahoma" charset="0"/>
                <a:ea typeface="宋体" charset="0"/>
                <a:cs typeface="宋体" charset="0"/>
              </a:rPr>
              <a:t>Human Responsibility</a:t>
            </a:r>
          </a:p>
        </p:txBody>
      </p:sp>
      <p:sp>
        <p:nvSpPr>
          <p:cNvPr id="21" name="Rectangle 20">
            <a:extLst>
              <a:ext uri="{FF2B5EF4-FFF2-40B4-BE49-F238E27FC236}">
                <a16:creationId xmlns:a16="http://schemas.microsoft.com/office/drawing/2014/main" id="{3F824653-4AA0-48C8-8AD4-63E3A966ACE5}"/>
              </a:ext>
            </a:extLst>
          </p:cNvPr>
          <p:cNvSpPr>
            <a:spLocks noChangeArrowheads="1"/>
          </p:cNvSpPr>
          <p:nvPr/>
        </p:nvSpPr>
        <p:spPr bwMode="auto">
          <a:xfrm>
            <a:off x="6409002" y="391449"/>
            <a:ext cx="2261294" cy="1055771"/>
          </a:xfrm>
          <a:prstGeom prst="rect">
            <a:avLst/>
          </a:prstGeom>
          <a:solidFill>
            <a:schemeClr val="bg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600" b="1" dirty="0">
                <a:solidFill>
                  <a:schemeClr val="tx1">
                    <a:lumMod val="75000"/>
                    <a:lumOff val="25000"/>
                  </a:schemeClr>
                </a:solidFill>
                <a:latin typeface="Tahoma" charset="0"/>
                <a:ea typeface="宋体" charset="0"/>
                <a:cs typeface="宋体" charset="0"/>
              </a:rPr>
              <a:t>The Commandment</a:t>
            </a:r>
            <a:br>
              <a:rPr lang="en-US" sz="1600" b="1" dirty="0">
                <a:solidFill>
                  <a:schemeClr val="tx1">
                    <a:lumMod val="75000"/>
                    <a:lumOff val="25000"/>
                  </a:schemeClr>
                </a:solidFill>
                <a:latin typeface="Tahoma" charset="0"/>
                <a:ea typeface="宋体" charset="0"/>
                <a:cs typeface="宋体" charset="0"/>
              </a:rPr>
            </a:br>
            <a:r>
              <a:rPr lang="en-US" sz="1600" dirty="0">
                <a:solidFill>
                  <a:schemeClr val="tx1">
                    <a:lumMod val="75000"/>
                    <a:lumOff val="25000"/>
                  </a:schemeClr>
                </a:solidFill>
                <a:latin typeface="Tahoma" charset="0"/>
                <a:ea typeface="宋体" charset="0"/>
                <a:cs typeface="宋体" charset="0"/>
              </a:rPr>
              <a:t>“Do Not Eat the Fruit of Good and evil” =</a:t>
            </a:r>
            <a:br>
              <a:rPr lang="en-US" sz="1600" dirty="0">
                <a:solidFill>
                  <a:schemeClr val="tx1">
                    <a:lumMod val="75000"/>
                    <a:lumOff val="25000"/>
                  </a:schemeClr>
                </a:solidFill>
                <a:latin typeface="Tahoma" charset="0"/>
                <a:ea typeface="宋体" charset="0"/>
                <a:cs typeface="宋体" charset="0"/>
              </a:rPr>
            </a:br>
            <a:r>
              <a:rPr lang="en-US" sz="1600" u="sng" dirty="0">
                <a:solidFill>
                  <a:srgbClr val="FF0000"/>
                </a:solidFill>
                <a:latin typeface="Tahoma" charset="0"/>
                <a:ea typeface="宋体" charset="0"/>
                <a:cs typeface="宋体" charset="0"/>
              </a:rPr>
              <a:t>Maintain Purity</a:t>
            </a:r>
          </a:p>
        </p:txBody>
      </p:sp>
      <p:sp>
        <p:nvSpPr>
          <p:cNvPr id="24" name="Rectangle 23">
            <a:extLst>
              <a:ext uri="{FF2B5EF4-FFF2-40B4-BE49-F238E27FC236}">
                <a16:creationId xmlns:a16="http://schemas.microsoft.com/office/drawing/2014/main" id="{A871166A-68F2-4D58-8992-0A94AEDC010F}"/>
              </a:ext>
            </a:extLst>
          </p:cNvPr>
          <p:cNvSpPr>
            <a:spLocks noChangeArrowheads="1"/>
          </p:cNvSpPr>
          <p:nvPr/>
        </p:nvSpPr>
        <p:spPr bwMode="auto">
          <a:xfrm>
            <a:off x="4160408" y="394709"/>
            <a:ext cx="2261294" cy="317107"/>
          </a:xfrm>
          <a:prstGeom prst="rect">
            <a:avLst/>
          </a:prstGeom>
          <a:solidFill>
            <a:schemeClr val="bg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600" b="1" dirty="0">
                <a:solidFill>
                  <a:schemeClr val="tx1">
                    <a:lumMod val="75000"/>
                    <a:lumOff val="25000"/>
                  </a:schemeClr>
                </a:solidFill>
                <a:latin typeface="Tahoma" charset="0"/>
                <a:ea typeface="宋体" charset="0"/>
                <a:cs typeface="宋体" charset="0"/>
              </a:rPr>
              <a:t>   The 3 Blessings +</a:t>
            </a:r>
          </a:p>
        </p:txBody>
      </p:sp>
      <p:sp>
        <p:nvSpPr>
          <p:cNvPr id="2" name="Slide Number Placeholder 1"/>
          <p:cNvSpPr>
            <a:spLocks noGrp="1"/>
          </p:cNvSpPr>
          <p:nvPr>
            <p:ph type="sldNum" sz="quarter" idx="10"/>
          </p:nvPr>
        </p:nvSpPr>
        <p:spPr/>
        <p:txBody>
          <a:bodyPr/>
          <a:lstStyle/>
          <a:p>
            <a:fld id="{2DD3475C-6592-4114-94ED-187383B86821}" type="slidenum">
              <a:rPr lang="en-US" smtClean="0"/>
              <a:pPr/>
              <a:t>59</a:t>
            </a:fld>
            <a:endParaRPr lang="en-US" dirty="0"/>
          </a:p>
        </p:txBody>
      </p:sp>
    </p:spTree>
    <p:extLst>
      <p:ext uri="{BB962C8B-B14F-4D97-AF65-F5344CB8AC3E}">
        <p14:creationId xmlns:p14="http://schemas.microsoft.com/office/powerpoint/2010/main" val="235462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365125" y="176213"/>
            <a:ext cx="8320088" cy="914400"/>
          </a:xfrm>
        </p:spPr>
        <p:txBody>
          <a:bodyPr/>
          <a:lstStyle/>
          <a:p>
            <a:pPr algn="l"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chemeClr val="tx1">
                    <a:lumMod val="85000"/>
                    <a:lumOff val="15000"/>
                  </a:schemeClr>
                </a:solidFill>
                <a:latin typeface="Tahoma" charset="0"/>
              </a:rPr>
              <a:t>Happiness</a:t>
            </a:r>
          </a:p>
        </p:txBody>
      </p:sp>
      <p:pic>
        <p:nvPicPr>
          <p:cNvPr id="4"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931069"/>
            <a:ext cx="1276350" cy="40493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Slide Number Placeholder 1"/>
          <p:cNvSpPr>
            <a:spLocks noGrp="1"/>
          </p:cNvSpPr>
          <p:nvPr>
            <p:ph type="sldNum" sz="quarter" idx="12"/>
          </p:nvPr>
        </p:nvSpPr>
        <p:spPr/>
        <p:txBody>
          <a:bodyPr/>
          <a:lstStyle/>
          <a:p>
            <a:pPr>
              <a:defRPr/>
            </a:pPr>
            <a:fld id="{792C074D-F7CC-AB43-B11B-10D1169BDF4C}" type="slidenum">
              <a:rPr lang="en-US" smtClean="0"/>
              <a:pPr>
                <a:defRPr/>
              </a:pPr>
              <a:t>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5" name="Group 1"/>
          <p:cNvGraphicFramePr>
            <a:graphicFrameLocks noGrp="1"/>
          </p:cNvGraphicFramePr>
          <p:nvPr>
            <p:extLst>
              <p:ext uri="{D42A27DB-BD31-4B8C-83A1-F6EECF244321}">
                <p14:modId xmlns:p14="http://schemas.microsoft.com/office/powerpoint/2010/main" val="2913005408"/>
              </p:ext>
            </p:extLst>
          </p:nvPr>
        </p:nvGraphicFramePr>
        <p:xfrm>
          <a:off x="1533526" y="1896666"/>
          <a:ext cx="6080522" cy="2911077"/>
        </p:xfrm>
        <a:graphic>
          <a:graphicData uri="http://schemas.openxmlformats.org/drawingml/2006/table">
            <a:tbl>
              <a:tblPr/>
              <a:tblGrid>
                <a:gridCol w="6080522">
                  <a:extLst>
                    <a:ext uri="{9D8B030D-6E8A-4147-A177-3AD203B41FA5}">
                      <a16:colId xmlns:a16="http://schemas.microsoft.com/office/drawing/2014/main" val="20000"/>
                    </a:ext>
                  </a:extLst>
                </a:gridCol>
              </a:tblGrid>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61C2CA"/>
                    </a:solidFill>
                  </a:tcPr>
                </a:tc>
                <a:extLst>
                  <a:ext uri="{0D108BD9-81ED-4DB2-BD59-A6C34878D82A}">
                    <a16:rowId xmlns:a16="http://schemas.microsoft.com/office/drawing/2014/main" val="10001"/>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178095"/>
                    </a:solidFill>
                  </a:tcPr>
                </a:tc>
                <a:extLst>
                  <a:ext uri="{0D108BD9-81ED-4DB2-BD59-A6C34878D82A}">
                    <a16:rowId xmlns:a16="http://schemas.microsoft.com/office/drawing/2014/main" val="10002"/>
                  </a:ext>
                </a:extLst>
              </a:tr>
            </a:tbl>
          </a:graphicData>
        </a:graphic>
      </p:graphicFrame>
      <p:sp>
        <p:nvSpPr>
          <p:cNvPr id="12" name="AutoShape 13"/>
          <p:cNvSpPr>
            <a:spLocks noChangeArrowheads="1"/>
          </p:cNvSpPr>
          <p:nvPr/>
        </p:nvSpPr>
        <p:spPr bwMode="auto">
          <a:xfrm>
            <a:off x="5402165" y="2850105"/>
            <a:ext cx="285540" cy="1957639"/>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3" name="AutoShape 13"/>
          <p:cNvSpPr>
            <a:spLocks noChangeArrowheads="1"/>
          </p:cNvSpPr>
          <p:nvPr/>
        </p:nvSpPr>
        <p:spPr bwMode="auto">
          <a:xfrm>
            <a:off x="5006696" y="1896666"/>
            <a:ext cx="285540" cy="2911077"/>
          </a:xfrm>
          <a:prstGeom prst="upArrow">
            <a:avLst>
              <a:gd name="adj1" fmla="val 34657"/>
              <a:gd name="adj2" fmla="val 75436"/>
            </a:avLst>
          </a:prstGeom>
          <a:solidFill>
            <a:srgbClr val="0070C0"/>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16" name="Heart 15"/>
          <p:cNvSpPr/>
          <p:nvPr/>
        </p:nvSpPr>
        <p:spPr>
          <a:xfrm>
            <a:off x="5375041" y="2516530"/>
            <a:ext cx="337018" cy="286731"/>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cxnSp>
        <p:nvCxnSpPr>
          <p:cNvPr id="5" name="Straight Arrow Connector 4"/>
          <p:cNvCxnSpPr>
            <a:cxnSpLocks/>
          </p:cNvCxnSpPr>
          <p:nvPr/>
        </p:nvCxnSpPr>
        <p:spPr>
          <a:xfrm flipV="1">
            <a:off x="5543550" y="1962150"/>
            <a:ext cx="0" cy="515205"/>
          </a:xfrm>
          <a:prstGeom prst="straightConnector1">
            <a:avLst/>
          </a:prstGeom>
          <a:ln w="76200">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0" name="Rectangle 19"/>
          <p:cNvSpPr>
            <a:spLocks noChangeArrowheads="1"/>
          </p:cNvSpPr>
          <p:nvPr/>
        </p:nvSpPr>
        <p:spPr bwMode="auto">
          <a:xfrm>
            <a:off x="5418536" y="1543496"/>
            <a:ext cx="1080374" cy="3594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b="1" dirty="0">
                <a:solidFill>
                  <a:schemeClr val="tx1">
                    <a:lumMod val="75000"/>
                    <a:lumOff val="25000"/>
                  </a:schemeClr>
                </a:solidFill>
                <a:latin typeface="Tahoma" charset="0"/>
                <a:ea typeface="宋体" charset="0"/>
                <a:cs typeface="宋体" charset="0"/>
              </a:rPr>
              <a:t>Good</a:t>
            </a:r>
          </a:p>
        </p:txBody>
      </p:sp>
      <p:sp>
        <p:nvSpPr>
          <p:cNvPr id="17" name="Rectangle 3"/>
          <p:cNvSpPr>
            <a:spLocks noChangeArrowheads="1"/>
          </p:cNvSpPr>
          <p:nvPr/>
        </p:nvSpPr>
        <p:spPr bwMode="auto">
          <a:xfrm>
            <a:off x="1143000" y="114300"/>
            <a:ext cx="3276600"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b="1" dirty="0">
                <a:solidFill>
                  <a:schemeClr val="tx1">
                    <a:lumMod val="75000"/>
                    <a:lumOff val="25000"/>
                  </a:schemeClr>
                </a:solidFill>
                <a:latin typeface="Tahoma" charset="0"/>
                <a:ea typeface="宋体" charset="0"/>
                <a:cs typeface="宋体" charset="0"/>
              </a:rPr>
              <a:t>God’s Guidance:</a:t>
            </a:r>
            <a:endParaRPr lang="en-US" dirty="0">
              <a:solidFill>
                <a:schemeClr val="tx1">
                  <a:lumMod val="75000"/>
                  <a:lumOff val="25000"/>
                </a:schemeClr>
              </a:solidFill>
              <a:latin typeface="Tahoma" charset="0"/>
              <a:ea typeface="宋体" charset="0"/>
              <a:cs typeface="宋体" charset="0"/>
            </a:endParaRPr>
          </a:p>
        </p:txBody>
      </p:sp>
      <p:sp>
        <p:nvSpPr>
          <p:cNvPr id="23" name="AutoShape 13"/>
          <p:cNvSpPr>
            <a:spLocks noChangeArrowheads="1"/>
          </p:cNvSpPr>
          <p:nvPr/>
        </p:nvSpPr>
        <p:spPr bwMode="auto">
          <a:xfrm rot="8577321">
            <a:off x="5997578" y="2687724"/>
            <a:ext cx="285540" cy="1727180"/>
          </a:xfrm>
          <a:prstGeom prst="upArrow">
            <a:avLst>
              <a:gd name="adj1" fmla="val 34657"/>
              <a:gd name="adj2" fmla="val 75436"/>
            </a:avLst>
          </a:prstGeom>
          <a:solidFill>
            <a:schemeClr val="tx1">
              <a:lumMod val="65000"/>
              <a:lumOff val="35000"/>
            </a:schemeClr>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26" name="Rectangle 25"/>
          <p:cNvSpPr>
            <a:spLocks noChangeArrowheads="1"/>
          </p:cNvSpPr>
          <p:nvPr/>
        </p:nvSpPr>
        <p:spPr bwMode="auto">
          <a:xfrm>
            <a:off x="6159639" y="4268605"/>
            <a:ext cx="1080374" cy="3594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b="1" dirty="0">
                <a:solidFill>
                  <a:schemeClr val="tx1">
                    <a:lumMod val="75000"/>
                    <a:lumOff val="25000"/>
                  </a:schemeClr>
                </a:solidFill>
                <a:latin typeface="Tahoma" charset="0"/>
                <a:ea typeface="宋体" charset="0"/>
                <a:cs typeface="宋体" charset="0"/>
              </a:rPr>
              <a:t>Evil</a:t>
            </a:r>
          </a:p>
        </p:txBody>
      </p:sp>
      <p:sp>
        <p:nvSpPr>
          <p:cNvPr id="19" name="Rectangle 18">
            <a:extLst>
              <a:ext uri="{FF2B5EF4-FFF2-40B4-BE49-F238E27FC236}">
                <a16:creationId xmlns:a16="http://schemas.microsoft.com/office/drawing/2014/main" id="{AAF5D711-7065-4C1E-AA90-E4EE119C0BCA}"/>
              </a:ext>
            </a:extLst>
          </p:cNvPr>
          <p:cNvSpPr>
            <a:spLocks noChangeArrowheads="1"/>
          </p:cNvSpPr>
          <p:nvPr/>
        </p:nvSpPr>
        <p:spPr bwMode="auto">
          <a:xfrm>
            <a:off x="5563344" y="2173429"/>
            <a:ext cx="2030910" cy="6479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875" dirty="0">
                <a:solidFill>
                  <a:schemeClr val="tx1">
                    <a:lumMod val="75000"/>
                    <a:lumOff val="25000"/>
                  </a:schemeClr>
                </a:solidFill>
                <a:latin typeface="Tahoma" charset="0"/>
                <a:ea typeface="宋体" charset="0"/>
                <a:cs typeface="宋体" charset="0"/>
              </a:rPr>
              <a:t>Human Responsibility</a:t>
            </a:r>
          </a:p>
        </p:txBody>
      </p:sp>
      <p:sp>
        <p:nvSpPr>
          <p:cNvPr id="21" name="Rectangle 20">
            <a:extLst>
              <a:ext uri="{FF2B5EF4-FFF2-40B4-BE49-F238E27FC236}">
                <a16:creationId xmlns:a16="http://schemas.microsoft.com/office/drawing/2014/main" id="{3F824653-4AA0-48C8-8AD4-63E3A966ACE5}"/>
              </a:ext>
            </a:extLst>
          </p:cNvPr>
          <p:cNvSpPr>
            <a:spLocks noChangeArrowheads="1"/>
          </p:cNvSpPr>
          <p:nvPr/>
        </p:nvSpPr>
        <p:spPr bwMode="auto">
          <a:xfrm>
            <a:off x="6409002" y="391449"/>
            <a:ext cx="2261294" cy="1055771"/>
          </a:xfrm>
          <a:prstGeom prst="rect">
            <a:avLst/>
          </a:prstGeom>
          <a:solidFill>
            <a:schemeClr val="bg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600" b="1" dirty="0">
                <a:solidFill>
                  <a:schemeClr val="tx1">
                    <a:lumMod val="75000"/>
                    <a:lumOff val="25000"/>
                  </a:schemeClr>
                </a:solidFill>
                <a:latin typeface="Tahoma" charset="0"/>
                <a:ea typeface="宋体" charset="0"/>
                <a:cs typeface="宋体" charset="0"/>
              </a:rPr>
              <a:t>The Commandment</a:t>
            </a:r>
            <a:br>
              <a:rPr lang="en-US" sz="1600" b="1" dirty="0">
                <a:solidFill>
                  <a:schemeClr val="tx1">
                    <a:lumMod val="75000"/>
                    <a:lumOff val="25000"/>
                  </a:schemeClr>
                </a:solidFill>
                <a:latin typeface="Tahoma" charset="0"/>
                <a:ea typeface="宋体" charset="0"/>
                <a:cs typeface="宋体" charset="0"/>
              </a:rPr>
            </a:br>
            <a:r>
              <a:rPr lang="en-US" sz="1600" dirty="0">
                <a:solidFill>
                  <a:schemeClr val="tx1">
                    <a:lumMod val="75000"/>
                    <a:lumOff val="25000"/>
                  </a:schemeClr>
                </a:solidFill>
                <a:latin typeface="Tahoma" charset="0"/>
                <a:ea typeface="宋体" charset="0"/>
                <a:cs typeface="宋体" charset="0"/>
              </a:rPr>
              <a:t>“Do Not Eat the Fruit of Good and evil” =</a:t>
            </a:r>
            <a:br>
              <a:rPr lang="en-US" sz="1600" dirty="0">
                <a:solidFill>
                  <a:schemeClr val="tx1">
                    <a:lumMod val="75000"/>
                    <a:lumOff val="25000"/>
                  </a:schemeClr>
                </a:solidFill>
                <a:latin typeface="Tahoma" charset="0"/>
                <a:ea typeface="宋体" charset="0"/>
                <a:cs typeface="宋体" charset="0"/>
              </a:rPr>
            </a:br>
            <a:r>
              <a:rPr lang="en-US" sz="1600" u="sng" dirty="0">
                <a:solidFill>
                  <a:srgbClr val="FF0000"/>
                </a:solidFill>
                <a:latin typeface="Tahoma" charset="0"/>
                <a:ea typeface="宋体" charset="0"/>
                <a:cs typeface="宋体" charset="0"/>
              </a:rPr>
              <a:t>Maintain Purity</a:t>
            </a:r>
          </a:p>
        </p:txBody>
      </p:sp>
      <p:sp>
        <p:nvSpPr>
          <p:cNvPr id="24" name="Rectangle 23">
            <a:extLst>
              <a:ext uri="{FF2B5EF4-FFF2-40B4-BE49-F238E27FC236}">
                <a16:creationId xmlns:a16="http://schemas.microsoft.com/office/drawing/2014/main" id="{A871166A-68F2-4D58-8992-0A94AEDC010F}"/>
              </a:ext>
            </a:extLst>
          </p:cNvPr>
          <p:cNvSpPr>
            <a:spLocks noChangeArrowheads="1"/>
          </p:cNvSpPr>
          <p:nvPr/>
        </p:nvSpPr>
        <p:spPr bwMode="auto">
          <a:xfrm>
            <a:off x="4160408" y="394709"/>
            <a:ext cx="2261294" cy="317107"/>
          </a:xfrm>
          <a:prstGeom prst="rect">
            <a:avLst/>
          </a:prstGeom>
          <a:solidFill>
            <a:schemeClr val="bg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nchor="ctr" anchorCtr="1">
            <a:spAutoFit/>
          </a:bodyPr>
          <a:lstStyle/>
          <a:p>
            <a:pP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600" b="1" dirty="0">
                <a:solidFill>
                  <a:schemeClr val="tx1">
                    <a:lumMod val="75000"/>
                    <a:lumOff val="25000"/>
                  </a:schemeClr>
                </a:solidFill>
                <a:latin typeface="Tahoma" charset="0"/>
                <a:ea typeface="宋体" charset="0"/>
                <a:cs typeface="宋体" charset="0"/>
              </a:rPr>
              <a:t>   The 3 Blessings +</a:t>
            </a:r>
          </a:p>
        </p:txBody>
      </p:sp>
      <p:grpSp>
        <p:nvGrpSpPr>
          <p:cNvPr id="38" name="Group 29">
            <a:extLst>
              <a:ext uri="{FF2B5EF4-FFF2-40B4-BE49-F238E27FC236}">
                <a16:creationId xmlns:a16="http://schemas.microsoft.com/office/drawing/2014/main" id="{9DE1A5D8-CE4B-45EC-808B-F009F6CD51A4}"/>
              </a:ext>
            </a:extLst>
          </p:cNvPr>
          <p:cNvGrpSpPr>
            <a:grpSpLocks/>
          </p:cNvGrpSpPr>
          <p:nvPr/>
        </p:nvGrpSpPr>
        <p:grpSpPr bwMode="auto">
          <a:xfrm>
            <a:off x="2818188" y="756636"/>
            <a:ext cx="1613239" cy="1533717"/>
            <a:chOff x="1232421" y="2203119"/>
            <a:chExt cx="3944557" cy="3749086"/>
          </a:xfrm>
        </p:grpSpPr>
        <p:grpSp>
          <p:nvGrpSpPr>
            <p:cNvPr id="39" name="Group 5">
              <a:extLst>
                <a:ext uri="{FF2B5EF4-FFF2-40B4-BE49-F238E27FC236}">
                  <a16:creationId xmlns:a16="http://schemas.microsoft.com/office/drawing/2014/main" id="{57124207-0ACD-430E-8DEF-140E05ADB8BE}"/>
                </a:ext>
              </a:extLst>
            </p:cNvPr>
            <p:cNvGrpSpPr>
              <a:grpSpLocks/>
            </p:cNvGrpSpPr>
            <p:nvPr/>
          </p:nvGrpSpPr>
          <p:grpSpPr bwMode="auto">
            <a:xfrm>
              <a:off x="2391707" y="2203119"/>
              <a:ext cx="1563880" cy="1501775"/>
              <a:chOff x="3829982" y="2584119"/>
              <a:chExt cx="1563880" cy="1501775"/>
            </a:xfrm>
          </p:grpSpPr>
          <p:sp>
            <p:nvSpPr>
              <p:cNvPr id="49" name="Oval 4">
                <a:extLst>
                  <a:ext uri="{FF2B5EF4-FFF2-40B4-BE49-F238E27FC236}">
                    <a16:creationId xmlns:a16="http://schemas.microsoft.com/office/drawing/2014/main" id="{E2E937B0-ED32-41D5-B5C9-1A338400C659}"/>
                  </a:ext>
                </a:extLst>
              </p:cNvPr>
              <p:cNvSpPr>
                <a:spLocks noChangeArrowheads="1"/>
              </p:cNvSpPr>
              <p:nvPr/>
            </p:nvSpPr>
            <p:spPr bwMode="auto">
              <a:xfrm>
                <a:off x="3892087" y="2584119"/>
                <a:ext cx="1501775" cy="1501775"/>
              </a:xfrm>
              <a:prstGeom prst="ellipse">
                <a:avLst/>
              </a:prstGeom>
              <a:solidFill>
                <a:srgbClr val="ADC22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50" name="Text Box 10">
                <a:extLst>
                  <a:ext uri="{FF2B5EF4-FFF2-40B4-BE49-F238E27FC236}">
                    <a16:creationId xmlns:a16="http://schemas.microsoft.com/office/drawing/2014/main" id="{3711CC06-B1FA-4DAD-9D9C-C1144685E9EF}"/>
                  </a:ext>
                </a:extLst>
              </p:cNvPr>
              <p:cNvSpPr txBox="1">
                <a:spLocks noChangeArrowheads="1"/>
              </p:cNvSpPr>
              <p:nvPr/>
            </p:nvSpPr>
            <p:spPr bwMode="auto">
              <a:xfrm>
                <a:off x="3829982" y="2904138"/>
                <a:ext cx="1537121" cy="7375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500" b="1" dirty="0">
                    <a:solidFill>
                      <a:srgbClr val="FFFFFF"/>
                    </a:solidFill>
                    <a:latin typeface="Tahoma" charset="0"/>
                    <a:ea typeface="宋体" charset="0"/>
                    <a:cs typeface="宋体" charset="0"/>
                  </a:rPr>
                  <a:t>God</a:t>
                </a:r>
              </a:p>
            </p:txBody>
          </p:sp>
        </p:grpSp>
        <p:grpSp>
          <p:nvGrpSpPr>
            <p:cNvPr id="40" name="Group 1">
              <a:extLst>
                <a:ext uri="{FF2B5EF4-FFF2-40B4-BE49-F238E27FC236}">
                  <a16:creationId xmlns:a16="http://schemas.microsoft.com/office/drawing/2014/main" id="{0EB6A11F-C5F6-44AC-8297-E9F97C24C012}"/>
                </a:ext>
              </a:extLst>
            </p:cNvPr>
            <p:cNvGrpSpPr>
              <a:grpSpLocks/>
            </p:cNvGrpSpPr>
            <p:nvPr/>
          </p:nvGrpSpPr>
          <p:grpSpPr bwMode="auto">
            <a:xfrm>
              <a:off x="1232421" y="3260673"/>
              <a:ext cx="1516099" cy="1501775"/>
              <a:chOff x="2723083" y="3552773"/>
              <a:chExt cx="1516099" cy="1501775"/>
            </a:xfrm>
          </p:grpSpPr>
          <p:sp>
            <p:nvSpPr>
              <p:cNvPr id="47" name="Oval 13">
                <a:extLst>
                  <a:ext uri="{FF2B5EF4-FFF2-40B4-BE49-F238E27FC236}">
                    <a16:creationId xmlns:a16="http://schemas.microsoft.com/office/drawing/2014/main" id="{D2DC785D-009E-4A1F-8D40-3A3D23D7211A}"/>
                  </a:ext>
                </a:extLst>
              </p:cNvPr>
              <p:cNvSpPr>
                <a:spLocks noChangeArrowheads="1"/>
              </p:cNvSpPr>
              <p:nvPr/>
            </p:nvSpPr>
            <p:spPr bwMode="auto">
              <a:xfrm>
                <a:off x="2737407" y="3552773"/>
                <a:ext cx="1501775" cy="1501775"/>
              </a:xfrm>
              <a:prstGeom prst="ellipse">
                <a:avLst/>
              </a:prstGeom>
              <a:solidFill>
                <a:srgbClr val="71CCD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48" name="Text Box 14">
                <a:extLst>
                  <a:ext uri="{FF2B5EF4-FFF2-40B4-BE49-F238E27FC236}">
                    <a16:creationId xmlns:a16="http://schemas.microsoft.com/office/drawing/2014/main" id="{85954DF8-B03E-45EB-ADA3-BBCCC062C255}"/>
                  </a:ext>
                </a:extLst>
              </p:cNvPr>
              <p:cNvSpPr txBox="1">
                <a:spLocks noChangeArrowheads="1"/>
              </p:cNvSpPr>
              <p:nvPr/>
            </p:nvSpPr>
            <p:spPr bwMode="auto">
              <a:xfrm>
                <a:off x="2723083" y="3984523"/>
                <a:ext cx="1481808" cy="485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900" b="1" dirty="0">
                    <a:solidFill>
                      <a:srgbClr val="FFFFFF"/>
                    </a:solidFill>
                    <a:latin typeface="Tahoma" charset="0"/>
                  </a:rPr>
                  <a:t>Husband</a:t>
                </a:r>
              </a:p>
            </p:txBody>
          </p:sp>
        </p:grpSp>
        <p:grpSp>
          <p:nvGrpSpPr>
            <p:cNvPr id="41" name="Group 2">
              <a:extLst>
                <a:ext uri="{FF2B5EF4-FFF2-40B4-BE49-F238E27FC236}">
                  <a16:creationId xmlns:a16="http://schemas.microsoft.com/office/drawing/2014/main" id="{B9E1646A-F9B3-4681-86D2-EAD4AAF3F234}"/>
                </a:ext>
              </a:extLst>
            </p:cNvPr>
            <p:cNvGrpSpPr>
              <a:grpSpLocks/>
            </p:cNvGrpSpPr>
            <p:nvPr/>
          </p:nvGrpSpPr>
          <p:grpSpPr bwMode="auto">
            <a:xfrm>
              <a:off x="3666154" y="3306780"/>
              <a:ext cx="1510824" cy="1501775"/>
              <a:chOff x="5156817" y="3598880"/>
              <a:chExt cx="1510824" cy="1501775"/>
            </a:xfrm>
          </p:grpSpPr>
          <p:sp>
            <p:nvSpPr>
              <p:cNvPr id="45" name="Oval 16">
                <a:extLst>
                  <a:ext uri="{FF2B5EF4-FFF2-40B4-BE49-F238E27FC236}">
                    <a16:creationId xmlns:a16="http://schemas.microsoft.com/office/drawing/2014/main" id="{371AAFD1-9C23-4625-87C3-09FEF66EC434}"/>
                  </a:ext>
                </a:extLst>
              </p:cNvPr>
              <p:cNvSpPr>
                <a:spLocks noChangeArrowheads="1"/>
              </p:cNvSpPr>
              <p:nvPr/>
            </p:nvSpPr>
            <p:spPr bwMode="auto">
              <a:xfrm>
                <a:off x="5165866" y="3598880"/>
                <a:ext cx="1501775" cy="1501775"/>
              </a:xfrm>
              <a:prstGeom prst="ellipse">
                <a:avLst/>
              </a:prstGeom>
              <a:solidFill>
                <a:srgbClr val="F6AC1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46" name="Text Box 17">
                <a:extLst>
                  <a:ext uri="{FF2B5EF4-FFF2-40B4-BE49-F238E27FC236}">
                    <a16:creationId xmlns:a16="http://schemas.microsoft.com/office/drawing/2014/main" id="{EB930DF3-7FD3-482B-8E8E-8F5CC9E757FB}"/>
                  </a:ext>
                </a:extLst>
              </p:cNvPr>
              <p:cNvSpPr txBox="1">
                <a:spLocks noChangeArrowheads="1"/>
              </p:cNvSpPr>
              <p:nvPr/>
            </p:nvSpPr>
            <p:spPr bwMode="auto">
              <a:xfrm>
                <a:off x="5156817" y="4016156"/>
                <a:ext cx="1478899" cy="5698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00" tIns="24300" rIns="270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125" b="1" dirty="0">
                    <a:solidFill>
                      <a:srgbClr val="FFFFFF"/>
                    </a:solidFill>
                    <a:latin typeface="Tahoma" charset="0"/>
                  </a:rPr>
                  <a:t>Wife</a:t>
                </a:r>
              </a:p>
            </p:txBody>
          </p:sp>
        </p:grpSp>
        <p:grpSp>
          <p:nvGrpSpPr>
            <p:cNvPr id="42" name="Group 26">
              <a:extLst>
                <a:ext uri="{FF2B5EF4-FFF2-40B4-BE49-F238E27FC236}">
                  <a16:creationId xmlns:a16="http://schemas.microsoft.com/office/drawing/2014/main" id="{F57ECE4E-477D-43FA-9B98-A348DF6A870E}"/>
                </a:ext>
              </a:extLst>
            </p:cNvPr>
            <p:cNvGrpSpPr>
              <a:grpSpLocks/>
            </p:cNvGrpSpPr>
            <p:nvPr/>
          </p:nvGrpSpPr>
          <p:grpSpPr bwMode="auto">
            <a:xfrm>
              <a:off x="2387338" y="4450430"/>
              <a:ext cx="1581757" cy="1501775"/>
              <a:chOff x="3825614" y="1304005"/>
              <a:chExt cx="1581756" cy="1501775"/>
            </a:xfrm>
          </p:grpSpPr>
          <p:sp>
            <p:nvSpPr>
              <p:cNvPr id="43" name="Oval 4">
                <a:extLst>
                  <a:ext uri="{FF2B5EF4-FFF2-40B4-BE49-F238E27FC236}">
                    <a16:creationId xmlns:a16="http://schemas.microsoft.com/office/drawing/2014/main" id="{0237CA5B-D23B-4CB4-94A0-9FAF7E5D8396}"/>
                  </a:ext>
                </a:extLst>
              </p:cNvPr>
              <p:cNvSpPr>
                <a:spLocks noChangeArrowheads="1"/>
              </p:cNvSpPr>
              <p:nvPr/>
            </p:nvSpPr>
            <p:spPr bwMode="auto">
              <a:xfrm>
                <a:off x="3905594" y="1304005"/>
                <a:ext cx="1501776" cy="1501775"/>
              </a:xfrm>
              <a:prstGeom prst="ellipse">
                <a:avLst/>
              </a:prstGeom>
              <a:solidFill>
                <a:srgbClr val="EA333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solidFill>
                    <a:srgbClr val="F6AC14"/>
                  </a:solidFill>
                </a:endParaRPr>
              </a:p>
            </p:txBody>
          </p:sp>
          <p:sp>
            <p:nvSpPr>
              <p:cNvPr id="44" name="Text Box 10">
                <a:extLst>
                  <a:ext uri="{FF2B5EF4-FFF2-40B4-BE49-F238E27FC236}">
                    <a16:creationId xmlns:a16="http://schemas.microsoft.com/office/drawing/2014/main" id="{C306F668-5D9D-4675-93D9-A0F99F2A1376}"/>
                  </a:ext>
                </a:extLst>
              </p:cNvPr>
              <p:cNvSpPr txBox="1">
                <a:spLocks noChangeArrowheads="1"/>
              </p:cNvSpPr>
              <p:nvPr/>
            </p:nvSpPr>
            <p:spPr bwMode="auto">
              <a:xfrm>
                <a:off x="3825614" y="1693879"/>
                <a:ext cx="1545854" cy="5964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en-US" sz="1125" b="1" dirty="0">
                    <a:solidFill>
                      <a:srgbClr val="FFFFFF"/>
                    </a:solidFill>
                    <a:latin typeface="Tahoma" charset="0"/>
                    <a:ea typeface="宋体" charset="0"/>
                    <a:cs typeface="宋体" charset="0"/>
                  </a:rPr>
                  <a:t>Child</a:t>
                </a:r>
              </a:p>
            </p:txBody>
          </p:sp>
        </p:grpSp>
      </p:grpSp>
      <p:grpSp>
        <p:nvGrpSpPr>
          <p:cNvPr id="66" name="Group 9">
            <a:extLst>
              <a:ext uri="{FF2B5EF4-FFF2-40B4-BE49-F238E27FC236}">
                <a16:creationId xmlns:a16="http://schemas.microsoft.com/office/drawing/2014/main" id="{4210DF0A-B722-43C3-AB11-EC71E5E4B2A2}"/>
              </a:ext>
            </a:extLst>
          </p:cNvPr>
          <p:cNvGrpSpPr>
            <a:grpSpLocks/>
          </p:cNvGrpSpPr>
          <p:nvPr/>
        </p:nvGrpSpPr>
        <p:grpSpPr bwMode="auto">
          <a:xfrm>
            <a:off x="4693846" y="899800"/>
            <a:ext cx="873650" cy="984974"/>
            <a:chOff x="2636838" y="1905000"/>
            <a:chExt cx="2205037" cy="2682240"/>
          </a:xfrm>
        </p:grpSpPr>
        <p:sp>
          <p:nvSpPr>
            <p:cNvPr id="67" name="Line 8">
              <a:extLst>
                <a:ext uri="{FF2B5EF4-FFF2-40B4-BE49-F238E27FC236}">
                  <a16:creationId xmlns:a16="http://schemas.microsoft.com/office/drawing/2014/main" id="{60ACB7C9-8FBA-4DFB-BA5E-161CB90340A0}"/>
                </a:ext>
              </a:extLst>
            </p:cNvPr>
            <p:cNvSpPr>
              <a:spLocks noChangeShapeType="1"/>
            </p:cNvSpPr>
            <p:nvPr/>
          </p:nvSpPr>
          <p:spPr bwMode="auto">
            <a:xfrm>
              <a:off x="2636838" y="4567155"/>
              <a:ext cx="2205037" cy="1826"/>
            </a:xfrm>
            <a:prstGeom prst="line">
              <a:avLst/>
            </a:prstGeom>
            <a:noFill/>
            <a:ln w="63360" cap="sq">
              <a:solidFill>
                <a:srgbClr val="F6AC14"/>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sz="1350">
                <a:solidFill>
                  <a:schemeClr val="tx1">
                    <a:lumMod val="75000"/>
                    <a:lumOff val="25000"/>
                  </a:schemeClr>
                </a:solidFill>
                <a:latin typeface=""/>
                <a:cs typeface="Arial Unicode MS" charset="0"/>
              </a:endParaRPr>
            </a:p>
          </p:txBody>
        </p:sp>
        <p:pic>
          <p:nvPicPr>
            <p:cNvPr id="68" name="Picture 67" descr="Physical Couple.png">
              <a:extLst>
                <a:ext uri="{FF2B5EF4-FFF2-40B4-BE49-F238E27FC236}">
                  <a16:creationId xmlns:a16="http://schemas.microsoft.com/office/drawing/2014/main" id="{D15BC9A6-96B5-41AB-B367-AEE4EF85E7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905000"/>
              <a:ext cx="1671862" cy="2682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0"/>
          </p:nvPr>
        </p:nvSpPr>
        <p:spPr/>
        <p:txBody>
          <a:bodyPr/>
          <a:lstStyle/>
          <a:p>
            <a:fld id="{2DD3475C-6592-4114-94ED-187383B86821}" type="slidenum">
              <a:rPr lang="en-US" smtClean="0"/>
              <a:pPr/>
              <a:t>60</a:t>
            </a:fld>
            <a:endParaRPr lang="en-US" dirty="0"/>
          </a:p>
        </p:txBody>
      </p:sp>
      <p:pic>
        <p:nvPicPr>
          <p:cNvPr id="32" name="Picture 31"/>
          <p:cNvPicPr>
            <a:picLocks noChangeAspect="1"/>
          </p:cNvPicPr>
          <p:nvPr/>
        </p:nvPicPr>
        <p:blipFill>
          <a:blip r:embed="rId4"/>
          <a:stretch>
            <a:fillRect/>
          </a:stretch>
        </p:blipFill>
        <p:spPr>
          <a:xfrm>
            <a:off x="3507906" y="1396822"/>
            <a:ext cx="240228" cy="264909"/>
          </a:xfrm>
          <a:prstGeom prst="rect">
            <a:avLst/>
          </a:prstGeom>
        </p:spPr>
      </p:pic>
    </p:spTree>
    <p:extLst>
      <p:ext uri="{BB962C8B-B14F-4D97-AF65-F5344CB8AC3E}">
        <p14:creationId xmlns:p14="http://schemas.microsoft.com/office/powerpoint/2010/main" val="45423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Depositphotos_20052083a.png" descr="/Users/gservito/Documents/U Presentations/_pix/Depositphotos_20052083a.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81722" y="1254961"/>
            <a:ext cx="2940844" cy="2940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46" name="Depositphotos_20052083a.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45726" y="1207752"/>
            <a:ext cx="2940844" cy="2940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1" name="Oval 7"/>
          <p:cNvSpPr>
            <a:spLocks noChangeArrowheads="1"/>
          </p:cNvSpPr>
          <p:nvPr/>
        </p:nvSpPr>
        <p:spPr bwMode="auto">
          <a:xfrm>
            <a:off x="3819476" y="1193466"/>
            <a:ext cx="2971800" cy="2969419"/>
          </a:xfrm>
          <a:prstGeom prst="ellipse">
            <a:avLst/>
          </a:prstGeom>
          <a:noFill/>
          <a:ln w="63360" cap="sq">
            <a:solidFill>
              <a:srgbClr val="FFCC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350">
              <a:cs typeface="Arial Unicode MS" charset="0"/>
            </a:endParaRPr>
          </a:p>
        </p:txBody>
      </p:sp>
      <p:sp>
        <p:nvSpPr>
          <p:cNvPr id="21512" name="Oval 8"/>
          <p:cNvSpPr>
            <a:spLocks noChangeArrowheads="1"/>
          </p:cNvSpPr>
          <p:nvPr/>
        </p:nvSpPr>
        <p:spPr bwMode="auto">
          <a:xfrm>
            <a:off x="2266244" y="1240674"/>
            <a:ext cx="2971800" cy="2969419"/>
          </a:xfrm>
          <a:prstGeom prst="ellipse">
            <a:avLst/>
          </a:prstGeom>
          <a:noFill/>
          <a:ln w="63360" cap="sq">
            <a:solidFill>
              <a:srgbClr val="EA3332"/>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350">
              <a:cs typeface="Arial Unicode MS" charset="0"/>
            </a:endParaRPr>
          </a:p>
        </p:txBody>
      </p:sp>
      <p:sp>
        <p:nvSpPr>
          <p:cNvPr id="16" name="Text Box 8"/>
          <p:cNvSpPr txBox="1">
            <a:spLocks noChangeArrowheads="1"/>
          </p:cNvSpPr>
          <p:nvPr/>
        </p:nvSpPr>
        <p:spPr bwMode="auto">
          <a:xfrm>
            <a:off x="6340299" y="1112044"/>
            <a:ext cx="1489472" cy="7172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SzPct val="100000"/>
              <a:defRPr/>
            </a:pPr>
            <a:r>
              <a:rPr lang="en-US" sz="2100" b="1" dirty="0">
                <a:solidFill>
                  <a:srgbClr val="F6AC14"/>
                </a:solidFill>
                <a:latin typeface="Tahoma" charset="0"/>
                <a:ea typeface="宋体" charset="0"/>
                <a:cs typeface="宋体" charset="0"/>
              </a:rPr>
              <a:t>Physical World</a:t>
            </a:r>
          </a:p>
        </p:txBody>
      </p:sp>
      <p:sp>
        <p:nvSpPr>
          <p:cNvPr id="17" name="Text Box 9"/>
          <p:cNvSpPr txBox="1">
            <a:spLocks noChangeArrowheads="1"/>
          </p:cNvSpPr>
          <p:nvPr/>
        </p:nvSpPr>
        <p:spPr bwMode="auto">
          <a:xfrm>
            <a:off x="1310752" y="1112044"/>
            <a:ext cx="1257300" cy="7172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SzPct val="100000"/>
              <a:defRPr/>
            </a:pPr>
            <a:r>
              <a:rPr lang="en-US" sz="2100" b="1" dirty="0">
                <a:solidFill>
                  <a:srgbClr val="EA3332"/>
                </a:solidFill>
                <a:latin typeface="Tahoma" charset="0"/>
                <a:ea typeface="宋体" charset="0"/>
                <a:cs typeface="宋体" charset="0"/>
              </a:rPr>
              <a:t>Spirit World</a:t>
            </a:r>
          </a:p>
        </p:txBody>
      </p:sp>
      <p:sp>
        <p:nvSpPr>
          <p:cNvPr id="18" name="TextBox 17"/>
          <p:cNvSpPr txBox="1"/>
          <p:nvPr/>
        </p:nvSpPr>
        <p:spPr>
          <a:xfrm>
            <a:off x="2188369" y="4420792"/>
            <a:ext cx="4897041" cy="507831"/>
          </a:xfrm>
          <a:prstGeom prst="rect">
            <a:avLst/>
          </a:prstGeom>
          <a:noFill/>
        </p:spPr>
        <p:txBody>
          <a:bodyPr>
            <a:spAutoFit/>
          </a:bodyPr>
          <a:lstStyle/>
          <a:p>
            <a:pPr>
              <a:buClr>
                <a:srgbClr val="000000"/>
              </a:buClr>
              <a:buSzPct val="100000"/>
              <a:buFont typeface="Times New Roman" charset="0"/>
              <a:buNone/>
              <a:defRPr/>
            </a:pPr>
            <a:r>
              <a:rPr lang="en-US" sz="1350" dirty="0">
                <a:solidFill>
                  <a:schemeClr val="tx1">
                    <a:lumMod val="75000"/>
                    <a:lumOff val="25000"/>
                  </a:schemeClr>
                </a:solidFill>
                <a:latin typeface="Georgia"/>
                <a:cs typeface="Georgia"/>
              </a:rPr>
              <a:t>“The universe was created after the pattern of a human being, who is in the image of God’s dual characteristics.” </a:t>
            </a:r>
            <a:r>
              <a:rPr lang="en-US" sz="1350" i="1" dirty="0">
                <a:solidFill>
                  <a:schemeClr val="tx1">
                    <a:lumMod val="75000"/>
                    <a:lumOff val="25000"/>
                  </a:schemeClr>
                </a:solidFill>
                <a:latin typeface="Georgia"/>
                <a:cs typeface="Georgia"/>
              </a:rPr>
              <a:t>DP, p. 45</a:t>
            </a:r>
          </a:p>
        </p:txBody>
      </p:sp>
      <p:sp>
        <p:nvSpPr>
          <p:cNvPr id="2" name="TextBox 1"/>
          <p:cNvSpPr txBox="1"/>
          <p:nvPr/>
        </p:nvSpPr>
        <p:spPr>
          <a:xfrm>
            <a:off x="1143001" y="171450"/>
            <a:ext cx="6858000" cy="738664"/>
          </a:xfrm>
          <a:prstGeom prst="rect">
            <a:avLst/>
          </a:prstGeom>
          <a:noFill/>
        </p:spPr>
        <p:txBody>
          <a:bodyPr wrap="square" rtlCol="0">
            <a:spAutoFit/>
          </a:bodyPr>
          <a:lstStyle/>
          <a:p>
            <a:pPr algn="ctr"/>
            <a:r>
              <a:rPr lang="en-US" b="1" dirty="0">
                <a:solidFill>
                  <a:schemeClr val="tx1">
                    <a:lumMod val="75000"/>
                    <a:lumOff val="25000"/>
                  </a:schemeClr>
                </a:solidFill>
                <a:latin typeface="Tahoma" charset="0"/>
                <a:ea typeface="宋体" charset="0"/>
                <a:cs typeface="宋体" charset="0"/>
              </a:rPr>
              <a:t>The Physical and Spiritual Worlds</a:t>
            </a:r>
          </a:p>
          <a:p>
            <a:endParaRPr lang="en-US" sz="1800" dirty="0"/>
          </a:p>
        </p:txBody>
      </p:sp>
      <p:sp>
        <p:nvSpPr>
          <p:cNvPr id="3" name="Slide Number Placeholder 2"/>
          <p:cNvSpPr>
            <a:spLocks noGrp="1"/>
          </p:cNvSpPr>
          <p:nvPr>
            <p:ph type="sldNum" sz="quarter" idx="10"/>
          </p:nvPr>
        </p:nvSpPr>
        <p:spPr/>
        <p:txBody>
          <a:bodyPr/>
          <a:lstStyle/>
          <a:p>
            <a:fld id="{2DD3475C-6592-4114-94ED-187383B86821}" type="slidenum">
              <a:rPr lang="en-US" smtClean="0"/>
              <a:pPr/>
              <a:t>61</a:t>
            </a:fld>
            <a:endParaRPr lang="en-US" dirty="0"/>
          </a:p>
        </p:txBody>
      </p:sp>
    </p:spTree>
    <p:extLst>
      <p:ext uri="{BB962C8B-B14F-4D97-AF65-F5344CB8AC3E}">
        <p14:creationId xmlns:p14="http://schemas.microsoft.com/office/powerpoint/2010/main" val="382803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Depositphotos_20052083a.png" descr="/Users/gservito/Documents/U Presentations/_pix/Depositphotos_20052083a.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81722" y="1254961"/>
            <a:ext cx="2940844" cy="2940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46" name="Depositphotos_20052083a.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45726" y="1207752"/>
            <a:ext cx="2940844" cy="2940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1" name="Oval 7"/>
          <p:cNvSpPr>
            <a:spLocks noChangeArrowheads="1"/>
          </p:cNvSpPr>
          <p:nvPr/>
        </p:nvSpPr>
        <p:spPr bwMode="auto">
          <a:xfrm>
            <a:off x="3819476" y="1193466"/>
            <a:ext cx="2971800" cy="2969419"/>
          </a:xfrm>
          <a:prstGeom prst="ellipse">
            <a:avLst/>
          </a:prstGeom>
          <a:noFill/>
          <a:ln w="63360" cap="sq">
            <a:solidFill>
              <a:srgbClr val="FFCC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350">
              <a:cs typeface="Arial Unicode MS" charset="0"/>
            </a:endParaRPr>
          </a:p>
        </p:txBody>
      </p:sp>
      <p:sp>
        <p:nvSpPr>
          <p:cNvPr id="21512" name="Oval 8"/>
          <p:cNvSpPr>
            <a:spLocks noChangeArrowheads="1"/>
          </p:cNvSpPr>
          <p:nvPr/>
        </p:nvSpPr>
        <p:spPr bwMode="auto">
          <a:xfrm>
            <a:off x="2266244" y="1240674"/>
            <a:ext cx="2971800" cy="2969419"/>
          </a:xfrm>
          <a:prstGeom prst="ellipse">
            <a:avLst/>
          </a:prstGeom>
          <a:noFill/>
          <a:ln w="63360" cap="sq">
            <a:solidFill>
              <a:srgbClr val="EA3332"/>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350">
              <a:cs typeface="Arial Unicode MS" charset="0"/>
            </a:endParaRPr>
          </a:p>
        </p:txBody>
      </p:sp>
      <p:sp>
        <p:nvSpPr>
          <p:cNvPr id="16" name="Text Box 8"/>
          <p:cNvSpPr txBox="1">
            <a:spLocks noChangeArrowheads="1"/>
          </p:cNvSpPr>
          <p:nvPr/>
        </p:nvSpPr>
        <p:spPr bwMode="auto">
          <a:xfrm>
            <a:off x="6345007" y="1112044"/>
            <a:ext cx="1489472" cy="7172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SzPct val="100000"/>
              <a:defRPr/>
            </a:pPr>
            <a:r>
              <a:rPr lang="en-US" sz="2100" b="1" dirty="0">
                <a:solidFill>
                  <a:schemeClr val="tx2">
                    <a:lumMod val="75000"/>
                  </a:schemeClr>
                </a:solidFill>
                <a:latin typeface="Tahoma" charset="0"/>
                <a:ea typeface="宋体" charset="0"/>
                <a:cs typeface="宋体" charset="0"/>
              </a:rPr>
              <a:t>Physical World</a:t>
            </a:r>
          </a:p>
        </p:txBody>
      </p:sp>
      <p:sp>
        <p:nvSpPr>
          <p:cNvPr id="17" name="Text Box 9"/>
          <p:cNvSpPr txBox="1">
            <a:spLocks noChangeArrowheads="1"/>
          </p:cNvSpPr>
          <p:nvPr/>
        </p:nvSpPr>
        <p:spPr bwMode="auto">
          <a:xfrm>
            <a:off x="1310752" y="1112044"/>
            <a:ext cx="1257300" cy="7172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SzPct val="100000"/>
              <a:defRPr/>
            </a:pPr>
            <a:r>
              <a:rPr lang="en-US" sz="2100" b="1" dirty="0">
                <a:solidFill>
                  <a:srgbClr val="EA3332"/>
                </a:solidFill>
                <a:latin typeface="Tahoma" charset="0"/>
                <a:ea typeface="宋体" charset="0"/>
                <a:cs typeface="宋体" charset="0"/>
              </a:rPr>
              <a:t>Spirit World</a:t>
            </a:r>
          </a:p>
        </p:txBody>
      </p:sp>
      <p:sp>
        <p:nvSpPr>
          <p:cNvPr id="11" name="Text Box 8"/>
          <p:cNvSpPr txBox="1">
            <a:spLocks noChangeArrowheads="1"/>
          </p:cNvSpPr>
          <p:nvPr/>
        </p:nvSpPr>
        <p:spPr bwMode="auto">
          <a:xfrm>
            <a:off x="2537053" y="4243015"/>
            <a:ext cx="1920479" cy="39405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buSzPct val="100000"/>
              <a:defRPr/>
            </a:pPr>
            <a:r>
              <a:rPr lang="en-US" sz="2100" b="1" dirty="0">
                <a:solidFill>
                  <a:srgbClr val="EA3332"/>
                </a:solidFill>
                <a:latin typeface="Tahoma" charset="0"/>
                <a:ea typeface="宋体" charset="0"/>
                <a:cs typeface="宋体" charset="0"/>
              </a:rPr>
              <a:t>Spiritual Self</a:t>
            </a:r>
          </a:p>
        </p:txBody>
      </p:sp>
      <p:sp>
        <p:nvSpPr>
          <p:cNvPr id="12" name="Text Box 9"/>
          <p:cNvSpPr txBox="1">
            <a:spLocks noChangeArrowheads="1"/>
          </p:cNvSpPr>
          <p:nvPr/>
        </p:nvSpPr>
        <p:spPr bwMode="auto">
          <a:xfrm>
            <a:off x="4332691" y="4243015"/>
            <a:ext cx="1966913" cy="39405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r">
              <a:buSzPct val="100000"/>
              <a:defRPr/>
            </a:pPr>
            <a:r>
              <a:rPr lang="en-US" sz="2100" b="1" dirty="0">
                <a:solidFill>
                  <a:srgbClr val="F6AC14"/>
                </a:solidFill>
                <a:latin typeface="Tahoma" charset="0"/>
                <a:ea typeface="宋体" charset="0"/>
                <a:cs typeface="宋体" charset="0"/>
              </a:rPr>
              <a:t>Physical Self</a:t>
            </a:r>
          </a:p>
        </p:txBody>
      </p:sp>
      <p:grpSp>
        <p:nvGrpSpPr>
          <p:cNvPr id="13" name="Group 20"/>
          <p:cNvGrpSpPr>
            <a:grpSpLocks/>
          </p:cNvGrpSpPr>
          <p:nvPr/>
        </p:nvGrpSpPr>
        <p:grpSpPr bwMode="auto">
          <a:xfrm>
            <a:off x="4014226" y="1851545"/>
            <a:ext cx="968807" cy="1684735"/>
            <a:chOff x="3072583" y="1392385"/>
            <a:chExt cx="2922011" cy="5081016"/>
          </a:xfrm>
        </p:grpSpPr>
        <p:pic>
          <p:nvPicPr>
            <p:cNvPr id="14" name="Picture 21" descr="Spiritual Ma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72583" y="1392385"/>
              <a:ext cx="1584960" cy="5081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22" descr="Physical Man.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09634" y="1392385"/>
              <a:ext cx="1584960" cy="5081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0"/>
          </p:nvPr>
        </p:nvSpPr>
        <p:spPr/>
        <p:txBody>
          <a:bodyPr/>
          <a:lstStyle/>
          <a:p>
            <a:fld id="{2DD3475C-6592-4114-94ED-187383B86821}" type="slidenum">
              <a:rPr lang="en-US" smtClean="0"/>
              <a:pPr/>
              <a:t>62</a:t>
            </a:fld>
            <a:endParaRPr lang="en-US" dirty="0"/>
          </a:p>
        </p:txBody>
      </p:sp>
    </p:spTree>
    <p:extLst>
      <p:ext uri="{BB962C8B-B14F-4D97-AF65-F5344CB8AC3E}">
        <p14:creationId xmlns:p14="http://schemas.microsoft.com/office/powerpoint/2010/main" val="316127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Depositphotos_20052083a.png" descr="/Users/gservito/Documents/U Presentations/_pix/Depositphotos_20052083a.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81722" y="1254961"/>
            <a:ext cx="2940844" cy="2940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46" name="Depositphotos_20052083a.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45726" y="1207752"/>
            <a:ext cx="2940844" cy="2940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1" name="Oval 7"/>
          <p:cNvSpPr>
            <a:spLocks noChangeArrowheads="1"/>
          </p:cNvSpPr>
          <p:nvPr/>
        </p:nvSpPr>
        <p:spPr bwMode="auto">
          <a:xfrm>
            <a:off x="3819476" y="1193466"/>
            <a:ext cx="2971800" cy="2969419"/>
          </a:xfrm>
          <a:prstGeom prst="ellipse">
            <a:avLst/>
          </a:prstGeom>
          <a:noFill/>
          <a:ln w="63360" cap="sq">
            <a:solidFill>
              <a:srgbClr val="FFCC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350">
              <a:cs typeface="Arial Unicode MS" charset="0"/>
            </a:endParaRPr>
          </a:p>
        </p:txBody>
      </p:sp>
      <p:sp>
        <p:nvSpPr>
          <p:cNvPr id="21512" name="Oval 8"/>
          <p:cNvSpPr>
            <a:spLocks noChangeArrowheads="1"/>
          </p:cNvSpPr>
          <p:nvPr/>
        </p:nvSpPr>
        <p:spPr bwMode="auto">
          <a:xfrm>
            <a:off x="2266244" y="1240674"/>
            <a:ext cx="2971800" cy="2969419"/>
          </a:xfrm>
          <a:prstGeom prst="ellipse">
            <a:avLst/>
          </a:prstGeom>
          <a:noFill/>
          <a:ln w="63360" cap="sq">
            <a:solidFill>
              <a:srgbClr val="EA3332"/>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350">
              <a:cs typeface="Arial Unicode MS" charset="0"/>
            </a:endParaRPr>
          </a:p>
        </p:txBody>
      </p:sp>
      <p:sp>
        <p:nvSpPr>
          <p:cNvPr id="16" name="Text Box 8"/>
          <p:cNvSpPr txBox="1">
            <a:spLocks noChangeArrowheads="1"/>
          </p:cNvSpPr>
          <p:nvPr/>
        </p:nvSpPr>
        <p:spPr bwMode="auto">
          <a:xfrm>
            <a:off x="6345007" y="1112044"/>
            <a:ext cx="1489472" cy="7172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SzPct val="100000"/>
              <a:defRPr/>
            </a:pPr>
            <a:r>
              <a:rPr lang="en-US" sz="2100" b="1" dirty="0">
                <a:solidFill>
                  <a:schemeClr val="tx2">
                    <a:lumMod val="75000"/>
                  </a:schemeClr>
                </a:solidFill>
                <a:latin typeface="Tahoma" charset="0"/>
                <a:ea typeface="宋体" charset="0"/>
                <a:cs typeface="宋体" charset="0"/>
              </a:rPr>
              <a:t>Physical World</a:t>
            </a:r>
          </a:p>
        </p:txBody>
      </p:sp>
      <p:sp>
        <p:nvSpPr>
          <p:cNvPr id="17" name="Text Box 9"/>
          <p:cNvSpPr txBox="1">
            <a:spLocks noChangeArrowheads="1"/>
          </p:cNvSpPr>
          <p:nvPr/>
        </p:nvSpPr>
        <p:spPr bwMode="auto">
          <a:xfrm>
            <a:off x="1310752" y="1112044"/>
            <a:ext cx="1257300" cy="7172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SzPct val="100000"/>
              <a:defRPr/>
            </a:pPr>
            <a:r>
              <a:rPr lang="en-US" sz="2100" b="1" dirty="0">
                <a:solidFill>
                  <a:srgbClr val="EA3332"/>
                </a:solidFill>
                <a:latin typeface="Tahoma" charset="0"/>
                <a:ea typeface="宋体" charset="0"/>
                <a:cs typeface="宋体" charset="0"/>
              </a:rPr>
              <a:t>Spirit World</a:t>
            </a:r>
          </a:p>
        </p:txBody>
      </p:sp>
      <p:sp>
        <p:nvSpPr>
          <p:cNvPr id="10" name="Rectangle 3"/>
          <p:cNvSpPr>
            <a:spLocks noChangeArrowheads="1"/>
          </p:cNvSpPr>
          <p:nvPr/>
        </p:nvSpPr>
        <p:spPr bwMode="auto">
          <a:xfrm>
            <a:off x="6600709" y="2419350"/>
            <a:ext cx="2467540" cy="8834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b="1" dirty="0">
                <a:solidFill>
                  <a:schemeClr val="tx1">
                    <a:lumMod val="75000"/>
                    <a:lumOff val="25000"/>
                  </a:schemeClr>
                </a:solidFill>
                <a:latin typeface="Tahoma" charset="0"/>
                <a:ea typeface="宋体" charset="0"/>
                <a:cs typeface="宋体" charset="0"/>
              </a:rPr>
              <a:t>Temporary</a:t>
            </a:r>
            <a:endParaRPr lang="en-US" sz="1800" dirty="0">
              <a:solidFill>
                <a:schemeClr val="tx1">
                  <a:lumMod val="75000"/>
                  <a:lumOff val="25000"/>
                </a:schemeClr>
              </a:solidFill>
              <a:latin typeface="Tahoma" charset="0"/>
              <a:ea typeface="宋体" charset="0"/>
              <a:cs typeface="宋体" charset="0"/>
            </a:endParaRPr>
          </a:p>
          <a:p>
            <a:pPr marL="385763" indent="-385763" algn="ctr">
              <a:buFontTx/>
              <a:buAutoNum type="arabicPeriod"/>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endParaRPr lang="en-US" sz="2625" b="1" dirty="0">
              <a:solidFill>
                <a:schemeClr val="tx1">
                  <a:lumMod val="75000"/>
                  <a:lumOff val="25000"/>
                </a:schemeClr>
              </a:solidFill>
              <a:latin typeface="Tahoma" charset="0"/>
              <a:ea typeface="宋体" charset="0"/>
              <a:cs typeface="宋体" charset="0"/>
            </a:endParaRPr>
          </a:p>
        </p:txBody>
      </p:sp>
      <p:sp>
        <p:nvSpPr>
          <p:cNvPr id="11" name="Text Box 8"/>
          <p:cNvSpPr txBox="1">
            <a:spLocks noChangeArrowheads="1"/>
          </p:cNvSpPr>
          <p:nvPr/>
        </p:nvSpPr>
        <p:spPr bwMode="auto">
          <a:xfrm>
            <a:off x="2537053" y="4243015"/>
            <a:ext cx="1920479" cy="39405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buSzPct val="100000"/>
              <a:defRPr/>
            </a:pPr>
            <a:r>
              <a:rPr lang="en-US" sz="2100" b="1" dirty="0">
                <a:solidFill>
                  <a:srgbClr val="EA3332"/>
                </a:solidFill>
                <a:latin typeface="Tahoma" charset="0"/>
                <a:ea typeface="宋体" charset="0"/>
                <a:cs typeface="宋体" charset="0"/>
              </a:rPr>
              <a:t>Spiritual Self</a:t>
            </a:r>
          </a:p>
        </p:txBody>
      </p:sp>
      <p:sp>
        <p:nvSpPr>
          <p:cNvPr id="12" name="Text Box 9"/>
          <p:cNvSpPr txBox="1">
            <a:spLocks noChangeArrowheads="1"/>
          </p:cNvSpPr>
          <p:nvPr/>
        </p:nvSpPr>
        <p:spPr bwMode="auto">
          <a:xfrm>
            <a:off x="4332691" y="4243015"/>
            <a:ext cx="1966913" cy="39405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r">
              <a:buSzPct val="100000"/>
              <a:defRPr/>
            </a:pPr>
            <a:r>
              <a:rPr lang="en-US" sz="2100" b="1" dirty="0">
                <a:solidFill>
                  <a:srgbClr val="F6AC14"/>
                </a:solidFill>
                <a:latin typeface="Tahoma" charset="0"/>
                <a:ea typeface="宋体" charset="0"/>
                <a:cs typeface="宋体" charset="0"/>
              </a:rPr>
              <a:t>Physical Self</a:t>
            </a:r>
          </a:p>
        </p:txBody>
      </p:sp>
      <p:pic>
        <p:nvPicPr>
          <p:cNvPr id="14" name="Picture 21" descr="Spiritual Ma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85039" y="1717794"/>
            <a:ext cx="525501" cy="1684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3"/>
          <p:cNvSpPr>
            <a:spLocks noChangeArrowheads="1"/>
          </p:cNvSpPr>
          <p:nvPr/>
        </p:nvSpPr>
        <p:spPr bwMode="auto">
          <a:xfrm>
            <a:off x="88852" y="2419350"/>
            <a:ext cx="2518441" cy="8834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b="1" dirty="0">
                <a:solidFill>
                  <a:schemeClr val="tx1">
                    <a:lumMod val="75000"/>
                    <a:lumOff val="25000"/>
                  </a:schemeClr>
                </a:solidFill>
                <a:latin typeface="Tahoma" charset="0"/>
                <a:ea typeface="宋体" charset="0"/>
                <a:cs typeface="宋体" charset="0"/>
              </a:rPr>
              <a:t>Eternal</a:t>
            </a:r>
            <a:br>
              <a:rPr lang="en-US" b="1" dirty="0">
                <a:solidFill>
                  <a:schemeClr val="tx1">
                    <a:lumMod val="75000"/>
                    <a:lumOff val="25000"/>
                  </a:schemeClr>
                </a:solidFill>
                <a:latin typeface="Tahoma" charset="0"/>
                <a:ea typeface="宋体" charset="0"/>
                <a:cs typeface="宋体" charset="0"/>
              </a:rPr>
            </a:br>
            <a:endParaRPr lang="en-US" sz="2625" b="1" dirty="0">
              <a:solidFill>
                <a:schemeClr val="tx1">
                  <a:lumMod val="75000"/>
                  <a:lumOff val="25000"/>
                </a:schemeClr>
              </a:solidFill>
              <a:latin typeface="Tahoma" charset="0"/>
              <a:ea typeface="宋体" charset="0"/>
              <a:cs typeface="宋体" charset="0"/>
            </a:endParaRPr>
          </a:p>
        </p:txBody>
      </p:sp>
      <p:sp>
        <p:nvSpPr>
          <p:cNvPr id="2" name="Slide Number Placeholder 1"/>
          <p:cNvSpPr>
            <a:spLocks noGrp="1"/>
          </p:cNvSpPr>
          <p:nvPr>
            <p:ph type="sldNum" sz="quarter" idx="10"/>
          </p:nvPr>
        </p:nvSpPr>
        <p:spPr/>
        <p:txBody>
          <a:bodyPr/>
          <a:lstStyle/>
          <a:p>
            <a:fld id="{2DD3475C-6592-4114-94ED-187383B86821}" type="slidenum">
              <a:rPr lang="en-US" smtClean="0"/>
              <a:pPr/>
              <a:t>63</a:t>
            </a:fld>
            <a:endParaRPr lang="en-US" dirty="0"/>
          </a:p>
        </p:txBody>
      </p:sp>
    </p:spTree>
    <p:extLst>
      <p:ext uri="{BB962C8B-B14F-4D97-AF65-F5344CB8AC3E}">
        <p14:creationId xmlns:p14="http://schemas.microsoft.com/office/powerpoint/2010/main" val="283032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4572000" y="0"/>
            <a:ext cx="4572000" cy="5142310"/>
          </a:xfrm>
          <a:prstGeom prst="rect">
            <a:avLst/>
          </a:prstGeom>
          <a:solidFill>
            <a:srgbClr val="61C2C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n-US" sz="1350"/>
          </a:p>
        </p:txBody>
      </p:sp>
      <p:sp>
        <p:nvSpPr>
          <p:cNvPr id="10" name="Rectangle 6"/>
          <p:cNvSpPr>
            <a:spLocks noChangeArrowheads="1"/>
          </p:cNvSpPr>
          <p:nvPr/>
        </p:nvSpPr>
        <p:spPr bwMode="auto">
          <a:xfrm>
            <a:off x="1143000" y="114300"/>
            <a:ext cx="6858000"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b="1" dirty="0">
                <a:solidFill>
                  <a:schemeClr val="tx1">
                    <a:lumMod val="75000"/>
                    <a:lumOff val="25000"/>
                  </a:schemeClr>
                </a:solidFill>
                <a:latin typeface="Tahoma" charset="0"/>
                <a:ea typeface="宋体" charset="0"/>
                <a:cs typeface="宋体" charset="0"/>
              </a:rPr>
              <a:t>Relationship between the </a:t>
            </a:r>
            <a:br>
              <a:rPr lang="en-US" b="1" dirty="0">
                <a:solidFill>
                  <a:schemeClr val="tx1">
                    <a:lumMod val="75000"/>
                    <a:lumOff val="25000"/>
                  </a:schemeClr>
                </a:solidFill>
                <a:latin typeface="Tahoma" charset="0"/>
                <a:ea typeface="宋体" charset="0"/>
                <a:cs typeface="宋体" charset="0"/>
              </a:rPr>
            </a:br>
            <a:r>
              <a:rPr lang="en-US" b="1" dirty="0">
                <a:solidFill>
                  <a:schemeClr val="tx1">
                    <a:lumMod val="75000"/>
                    <a:lumOff val="25000"/>
                  </a:schemeClr>
                </a:solidFill>
                <a:latin typeface="Tahoma" charset="0"/>
                <a:ea typeface="宋体" charset="0"/>
                <a:cs typeface="宋体" charset="0"/>
              </a:rPr>
              <a:t>spiritual self and the physical self</a:t>
            </a:r>
          </a:p>
        </p:txBody>
      </p:sp>
      <p:sp>
        <p:nvSpPr>
          <p:cNvPr id="2" name="Slide Number Placeholder 1"/>
          <p:cNvSpPr>
            <a:spLocks noGrp="1"/>
          </p:cNvSpPr>
          <p:nvPr>
            <p:ph type="sldNum" sz="quarter" idx="10"/>
          </p:nvPr>
        </p:nvSpPr>
        <p:spPr/>
        <p:txBody>
          <a:bodyPr/>
          <a:lstStyle/>
          <a:p>
            <a:fld id="{2DD3475C-6592-4114-94ED-187383B86821}" type="slidenum">
              <a:rPr lang="en-US" smtClean="0"/>
              <a:pPr/>
              <a:t>64</a:t>
            </a:fld>
            <a:endParaRPr lang="en-US" dirty="0"/>
          </a:p>
        </p:txBody>
      </p:sp>
      <p:pic>
        <p:nvPicPr>
          <p:cNvPr id="11" name="Picture 10" descr="Physical M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3544" y="1362551"/>
            <a:ext cx="985838" cy="3161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 descr="Spiritual Ma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78924" y="1322139"/>
            <a:ext cx="998441" cy="32015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Box 8"/>
          <p:cNvSpPr txBox="1">
            <a:spLocks noChangeArrowheads="1"/>
          </p:cNvSpPr>
          <p:nvPr/>
        </p:nvSpPr>
        <p:spPr bwMode="auto">
          <a:xfrm>
            <a:off x="2219920" y="4567336"/>
            <a:ext cx="1920479" cy="3478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SzPct val="100000"/>
              <a:defRPr/>
            </a:pPr>
            <a:r>
              <a:rPr lang="en-US" sz="1800" b="1" dirty="0">
                <a:solidFill>
                  <a:srgbClr val="EA3332"/>
                </a:solidFill>
                <a:latin typeface="Tahoma" charset="0"/>
                <a:ea typeface="宋体" charset="0"/>
                <a:cs typeface="宋体" charset="0"/>
              </a:rPr>
              <a:t>Spiritual Self</a:t>
            </a:r>
          </a:p>
        </p:txBody>
      </p:sp>
      <p:sp>
        <p:nvSpPr>
          <p:cNvPr id="14" name="Text Box 9"/>
          <p:cNvSpPr txBox="1">
            <a:spLocks noChangeArrowheads="1"/>
          </p:cNvSpPr>
          <p:nvPr/>
        </p:nvSpPr>
        <p:spPr bwMode="auto">
          <a:xfrm>
            <a:off x="5003006" y="4570095"/>
            <a:ext cx="1966913" cy="3478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SzPct val="100000"/>
              <a:defRPr/>
            </a:pPr>
            <a:r>
              <a:rPr lang="en-US" sz="1800" b="1" dirty="0">
                <a:solidFill>
                  <a:schemeClr val="tx1"/>
                </a:solidFill>
                <a:latin typeface="Tahoma" charset="0"/>
                <a:ea typeface="宋体" charset="0"/>
                <a:cs typeface="宋体" charset="0"/>
              </a:rPr>
              <a:t>Physical Self</a:t>
            </a:r>
          </a:p>
        </p:txBody>
      </p:sp>
    </p:spTree>
    <p:extLst>
      <p:ext uri="{BB962C8B-B14F-4D97-AF65-F5344CB8AC3E}">
        <p14:creationId xmlns:p14="http://schemas.microsoft.com/office/powerpoint/2010/main" val="348656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4572000" y="0"/>
            <a:ext cx="4572000" cy="5142310"/>
          </a:xfrm>
          <a:prstGeom prst="rect">
            <a:avLst/>
          </a:prstGeom>
          <a:solidFill>
            <a:srgbClr val="61C2C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n-US" sz="1350"/>
          </a:p>
        </p:txBody>
      </p:sp>
      <p:pic>
        <p:nvPicPr>
          <p:cNvPr id="41986" name="Picture 10" descr="Physical M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3544" y="1362551"/>
            <a:ext cx="985838" cy="3161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7" name="Picture 2" descr="Spiritual Ma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78924" y="1322139"/>
            <a:ext cx="998441" cy="32015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2219920" y="4567336"/>
            <a:ext cx="1920479" cy="3478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SzPct val="100000"/>
              <a:defRPr/>
            </a:pPr>
            <a:r>
              <a:rPr lang="en-US" sz="1800" b="1" dirty="0">
                <a:solidFill>
                  <a:srgbClr val="EA3332"/>
                </a:solidFill>
                <a:latin typeface="Tahoma" charset="0"/>
                <a:ea typeface="宋体" charset="0"/>
                <a:cs typeface="宋体" charset="0"/>
              </a:rPr>
              <a:t>Spiritual Self</a:t>
            </a:r>
          </a:p>
        </p:txBody>
      </p:sp>
      <p:sp>
        <p:nvSpPr>
          <p:cNvPr id="9" name="Text Box 9"/>
          <p:cNvSpPr txBox="1">
            <a:spLocks noChangeArrowheads="1"/>
          </p:cNvSpPr>
          <p:nvPr/>
        </p:nvSpPr>
        <p:spPr bwMode="auto">
          <a:xfrm>
            <a:off x="5003006" y="4570095"/>
            <a:ext cx="1966913" cy="3478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SzPct val="100000"/>
              <a:defRPr/>
            </a:pPr>
            <a:r>
              <a:rPr lang="en-US" sz="1800" b="1" dirty="0">
                <a:solidFill>
                  <a:schemeClr val="tx1"/>
                </a:solidFill>
                <a:latin typeface="Tahoma" charset="0"/>
                <a:ea typeface="宋体" charset="0"/>
                <a:cs typeface="宋体" charset="0"/>
              </a:rPr>
              <a:t>Physical Self</a:t>
            </a:r>
          </a:p>
        </p:txBody>
      </p:sp>
      <p:grpSp>
        <p:nvGrpSpPr>
          <p:cNvPr id="15" name="Group 14"/>
          <p:cNvGrpSpPr/>
          <p:nvPr/>
        </p:nvGrpSpPr>
        <p:grpSpPr>
          <a:xfrm>
            <a:off x="6594575" y="3540822"/>
            <a:ext cx="1256405" cy="1201247"/>
            <a:chOff x="6594575" y="3540822"/>
            <a:chExt cx="1256405" cy="1201247"/>
          </a:xfrm>
        </p:grpSpPr>
        <p:sp>
          <p:nvSpPr>
            <p:cNvPr id="14" name="Freeform 10"/>
            <p:cNvSpPr>
              <a:spLocks noChangeArrowheads="1"/>
            </p:cNvSpPr>
            <p:nvPr/>
          </p:nvSpPr>
          <p:spPr bwMode="auto">
            <a:xfrm rot="13552293">
              <a:off x="6420743" y="4145566"/>
              <a:ext cx="770335" cy="422672"/>
            </a:xfrm>
            <a:custGeom>
              <a:avLst/>
              <a:gdLst>
                <a:gd name="T0" fmla="*/ 5 w 647"/>
                <a:gd name="T1" fmla="*/ 355 h 355"/>
                <a:gd name="T2" fmla="*/ 199 w 647"/>
                <a:gd name="T3" fmla="*/ 166 h 355"/>
                <a:gd name="T4" fmla="*/ 542 w 647"/>
                <a:gd name="T5" fmla="*/ 51 h 355"/>
                <a:gd name="T6" fmla="*/ 542 w 647"/>
                <a:gd name="T7" fmla="*/ 0 h 355"/>
                <a:gd name="T8" fmla="*/ 647 w 647"/>
                <a:gd name="T9" fmla="*/ 85 h 355"/>
                <a:gd name="T10" fmla="*/ 542 w 647"/>
                <a:gd name="T11" fmla="*/ 172 h 355"/>
                <a:gd name="T12" fmla="*/ 542 w 647"/>
                <a:gd name="T13" fmla="*/ 126 h 355"/>
                <a:gd name="T14" fmla="*/ 328 w 647"/>
                <a:gd name="T15" fmla="*/ 195 h 355"/>
                <a:gd name="T16" fmla="*/ 209 w 647"/>
                <a:gd name="T17" fmla="*/ 354 h 355"/>
                <a:gd name="T18" fmla="*/ 5 w 647"/>
                <a:gd name="T19"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7" h="355">
                  <a:moveTo>
                    <a:pt x="5" y="355"/>
                  </a:moveTo>
                  <a:cubicBezTo>
                    <a:pt x="18" y="305"/>
                    <a:pt x="154" y="193"/>
                    <a:pt x="199" y="166"/>
                  </a:cubicBezTo>
                  <a:cubicBezTo>
                    <a:pt x="244" y="139"/>
                    <a:pt x="386" y="52"/>
                    <a:pt x="542" y="51"/>
                  </a:cubicBezTo>
                  <a:cubicBezTo>
                    <a:pt x="542" y="32"/>
                    <a:pt x="542" y="0"/>
                    <a:pt x="542" y="0"/>
                  </a:cubicBezTo>
                  <a:cubicBezTo>
                    <a:pt x="542" y="0"/>
                    <a:pt x="647" y="85"/>
                    <a:pt x="647" y="85"/>
                  </a:cubicBezTo>
                  <a:cubicBezTo>
                    <a:pt x="647" y="85"/>
                    <a:pt x="542" y="172"/>
                    <a:pt x="542" y="172"/>
                  </a:cubicBezTo>
                  <a:cubicBezTo>
                    <a:pt x="542" y="172"/>
                    <a:pt x="542" y="169"/>
                    <a:pt x="542" y="126"/>
                  </a:cubicBezTo>
                  <a:cubicBezTo>
                    <a:pt x="448" y="123"/>
                    <a:pt x="361" y="172"/>
                    <a:pt x="328" y="195"/>
                  </a:cubicBezTo>
                  <a:cubicBezTo>
                    <a:pt x="295" y="218"/>
                    <a:pt x="217" y="288"/>
                    <a:pt x="209" y="354"/>
                  </a:cubicBezTo>
                  <a:cubicBezTo>
                    <a:pt x="0" y="355"/>
                    <a:pt x="212" y="355"/>
                    <a:pt x="5" y="355"/>
                  </a:cubicBezTo>
                  <a:close/>
                </a:path>
              </a:pathLst>
            </a:custGeom>
            <a:solidFill>
              <a:schemeClr val="tx1">
                <a:lumMod val="75000"/>
                <a:lumOff val="25000"/>
              </a:schemeClr>
            </a:solidFill>
            <a:ln>
              <a:noFill/>
            </a:ln>
            <a:effectLst/>
            <a:extLst/>
          </p:spPr>
          <p:txBody>
            <a:bodyPr wrap="none" anchor="ctr"/>
            <a:lstStyle/>
            <a:p>
              <a:pPr>
                <a:buClr>
                  <a:srgbClr val="000000"/>
                </a:buClr>
                <a:buSzPct val="100000"/>
                <a:buFont typeface="Times New Roman" charset="0"/>
                <a:buNone/>
                <a:defRPr/>
              </a:pPr>
              <a:endParaRPr lang="en-US" sz="1350">
                <a:solidFill>
                  <a:schemeClr val="tx1">
                    <a:lumMod val="75000"/>
                    <a:lumOff val="25000"/>
                  </a:schemeClr>
                </a:solidFill>
                <a:cs typeface="Arial Unicode MS" charset="0"/>
              </a:endParaRPr>
            </a:p>
          </p:txBody>
        </p:sp>
        <p:sp>
          <p:nvSpPr>
            <p:cNvPr id="12" name="Text Box 8"/>
            <p:cNvSpPr txBox="1">
              <a:spLocks noChangeArrowheads="1"/>
            </p:cNvSpPr>
            <p:nvPr/>
          </p:nvSpPr>
          <p:spPr bwMode="auto">
            <a:xfrm>
              <a:off x="6706789" y="3540822"/>
              <a:ext cx="1144191" cy="53832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lnSpc>
                  <a:spcPct val="90000"/>
                </a:lnSpc>
                <a:buSzPct val="100000"/>
                <a:defRPr/>
              </a:pPr>
              <a:r>
                <a:rPr lang="en-US" sz="1875" b="1" dirty="0">
                  <a:solidFill>
                    <a:schemeClr val="tx1">
                      <a:lumMod val="75000"/>
                      <a:lumOff val="25000"/>
                    </a:schemeClr>
                  </a:solidFill>
                  <a:latin typeface="Tahoma" charset="0"/>
                  <a:ea typeface="宋体" charset="0"/>
                  <a:cs typeface="宋体" charset="0"/>
                </a:rPr>
                <a:t>Food </a:t>
              </a:r>
              <a:r>
                <a:rPr lang="en-US" sz="1500" dirty="0">
                  <a:solidFill>
                    <a:schemeClr val="tx1">
                      <a:lumMod val="75000"/>
                      <a:lumOff val="25000"/>
                    </a:schemeClr>
                  </a:solidFill>
                  <a:latin typeface="Tahoma" charset="0"/>
                  <a:ea typeface="宋体" charset="0"/>
                  <a:cs typeface="宋体" charset="0"/>
                </a:rPr>
                <a:t>Water</a:t>
              </a:r>
            </a:p>
          </p:txBody>
        </p:sp>
        <p:grpSp>
          <p:nvGrpSpPr>
            <p:cNvPr id="41995" name="Group 28"/>
            <p:cNvGrpSpPr>
              <a:grpSpLocks/>
            </p:cNvGrpSpPr>
            <p:nvPr/>
          </p:nvGrpSpPr>
          <p:grpSpPr bwMode="auto">
            <a:xfrm>
              <a:off x="7132438" y="4115991"/>
              <a:ext cx="292894" cy="292894"/>
              <a:chOff x="685007" y="1908178"/>
              <a:chExt cx="390525" cy="390526"/>
            </a:xfrm>
          </p:grpSpPr>
          <p:sp>
            <p:nvSpPr>
              <p:cNvPr id="17" name="Oval 13"/>
              <p:cNvSpPr>
                <a:spLocks noChangeArrowheads="1"/>
              </p:cNvSpPr>
              <p:nvPr/>
            </p:nvSpPr>
            <p:spPr bwMode="auto">
              <a:xfrm>
                <a:off x="685007" y="1908178"/>
                <a:ext cx="390525" cy="390526"/>
              </a:xfrm>
              <a:prstGeom prst="ellipse">
                <a:avLst/>
              </a:prstGeom>
              <a:noFill/>
              <a:ln w="50760" cap="sq">
                <a:solidFill>
                  <a:schemeClr val="tx1">
                    <a:lumMod val="75000"/>
                    <a:lumOff val="25000"/>
                  </a:schemeClr>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350">
                  <a:solidFill>
                    <a:srgbClr val="EA3332"/>
                  </a:solidFill>
                  <a:cs typeface="Arial Unicode MS" charset="0"/>
                </a:endParaRPr>
              </a:p>
            </p:txBody>
          </p:sp>
          <p:cxnSp>
            <p:nvCxnSpPr>
              <p:cNvPr id="5" name="Straight Connector 4"/>
              <p:cNvCxnSpPr/>
              <p:nvPr/>
            </p:nvCxnSpPr>
            <p:spPr>
              <a:xfrm>
                <a:off x="767557" y="2111379"/>
                <a:ext cx="228600" cy="0"/>
              </a:xfrm>
              <a:prstGeom prst="line">
                <a:avLst/>
              </a:prstGeom>
              <a:ln w="76200"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grpSp>
      <p:grpSp>
        <p:nvGrpSpPr>
          <p:cNvPr id="6" name="Group 5"/>
          <p:cNvGrpSpPr/>
          <p:nvPr/>
        </p:nvGrpSpPr>
        <p:grpSpPr>
          <a:xfrm>
            <a:off x="6525815" y="998488"/>
            <a:ext cx="1324570" cy="1317665"/>
            <a:chOff x="6525815" y="998488"/>
            <a:chExt cx="1324570" cy="1317665"/>
          </a:xfrm>
        </p:grpSpPr>
        <p:sp>
          <p:nvSpPr>
            <p:cNvPr id="11" name="Text Box 7"/>
            <p:cNvSpPr txBox="1">
              <a:spLocks noChangeArrowheads="1"/>
            </p:cNvSpPr>
            <p:nvPr/>
          </p:nvSpPr>
          <p:spPr bwMode="auto">
            <a:xfrm>
              <a:off x="6734769" y="998488"/>
              <a:ext cx="1115616" cy="53832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lnSpc>
                  <a:spcPct val="90000"/>
                </a:lnSpc>
                <a:buSzPct val="100000"/>
                <a:defRPr/>
              </a:pPr>
              <a:r>
                <a:rPr lang="en-US" sz="1875" b="1" dirty="0">
                  <a:solidFill>
                    <a:schemeClr val="tx1">
                      <a:lumMod val="75000"/>
                      <a:lumOff val="25000"/>
                    </a:schemeClr>
                  </a:solidFill>
                  <a:latin typeface="Tahoma" charset="0"/>
                  <a:ea typeface="宋体" charset="0"/>
                  <a:cs typeface="宋体" charset="0"/>
                </a:rPr>
                <a:t>Air </a:t>
              </a:r>
              <a:r>
                <a:rPr lang="en-US" sz="1500" dirty="0">
                  <a:solidFill>
                    <a:schemeClr val="tx1">
                      <a:lumMod val="75000"/>
                      <a:lumOff val="25000"/>
                    </a:schemeClr>
                  </a:solidFill>
                  <a:latin typeface="Tahoma" charset="0"/>
                  <a:ea typeface="宋体" charset="0"/>
                  <a:cs typeface="宋体" charset="0"/>
                </a:rPr>
                <a:t>Sunlight</a:t>
              </a:r>
            </a:p>
          </p:txBody>
        </p:sp>
        <p:grpSp>
          <p:nvGrpSpPr>
            <p:cNvPr id="41996" name="Group 29"/>
            <p:cNvGrpSpPr>
              <a:grpSpLocks/>
            </p:cNvGrpSpPr>
            <p:nvPr/>
          </p:nvGrpSpPr>
          <p:grpSpPr bwMode="auto">
            <a:xfrm>
              <a:off x="7149702" y="1538094"/>
              <a:ext cx="292894" cy="292894"/>
              <a:chOff x="685007" y="5476876"/>
              <a:chExt cx="390525" cy="390524"/>
            </a:xfrm>
          </p:grpSpPr>
          <p:sp>
            <p:nvSpPr>
              <p:cNvPr id="20" name="Oval 16"/>
              <p:cNvSpPr>
                <a:spLocks noChangeArrowheads="1"/>
              </p:cNvSpPr>
              <p:nvPr/>
            </p:nvSpPr>
            <p:spPr bwMode="auto">
              <a:xfrm>
                <a:off x="685007" y="5476876"/>
                <a:ext cx="390525" cy="390524"/>
              </a:xfrm>
              <a:prstGeom prst="ellipse">
                <a:avLst/>
              </a:prstGeom>
              <a:noFill/>
              <a:ln w="50760" cap="sq">
                <a:solidFill>
                  <a:schemeClr val="tx1">
                    <a:lumMod val="75000"/>
                    <a:lumOff val="25000"/>
                  </a:schemeClr>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350">
                  <a:solidFill>
                    <a:srgbClr val="EA3332"/>
                  </a:solidFill>
                  <a:cs typeface="Arial Unicode MS" charset="0"/>
                </a:endParaRPr>
              </a:p>
            </p:txBody>
          </p:sp>
          <p:grpSp>
            <p:nvGrpSpPr>
              <p:cNvPr id="42012" name="Group 22"/>
              <p:cNvGrpSpPr>
                <a:grpSpLocks/>
              </p:cNvGrpSpPr>
              <p:nvPr/>
            </p:nvGrpSpPr>
            <p:grpSpPr bwMode="auto">
              <a:xfrm>
                <a:off x="762000" y="5562600"/>
                <a:ext cx="228600" cy="228600"/>
                <a:chOff x="3124200" y="2971800"/>
                <a:chExt cx="381000" cy="381000"/>
              </a:xfrm>
            </p:grpSpPr>
            <p:cxnSp>
              <p:nvCxnSpPr>
                <p:cNvPr id="24" name="Straight Connector 23"/>
                <p:cNvCxnSpPr/>
                <p:nvPr/>
              </p:nvCxnSpPr>
              <p:spPr>
                <a:xfrm>
                  <a:off x="3122878" y="3162301"/>
                  <a:ext cx="381000" cy="0"/>
                </a:xfrm>
                <a:prstGeom prst="line">
                  <a:avLst/>
                </a:prstGeom>
                <a:ln w="76200" cmpd="sng">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313378" y="2971802"/>
                  <a:ext cx="0" cy="380998"/>
                </a:xfrm>
                <a:prstGeom prst="line">
                  <a:avLst/>
                </a:prstGeom>
                <a:ln w="76200"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grpSp>
        <p:sp>
          <p:nvSpPr>
            <p:cNvPr id="41998" name="Freeform 9"/>
            <p:cNvSpPr>
              <a:spLocks noChangeArrowheads="1"/>
            </p:cNvSpPr>
            <p:nvPr/>
          </p:nvSpPr>
          <p:spPr bwMode="auto">
            <a:xfrm flipH="1" flipV="1">
              <a:off x="6525815" y="1892290"/>
              <a:ext cx="770335" cy="423863"/>
            </a:xfrm>
            <a:custGeom>
              <a:avLst/>
              <a:gdLst>
                <a:gd name="T0" fmla="*/ 2147483647 w 647"/>
                <a:gd name="T1" fmla="*/ 2147483647 h 355"/>
                <a:gd name="T2" fmla="*/ 2147483647 w 647"/>
                <a:gd name="T3" fmla="*/ 2147483647 h 355"/>
                <a:gd name="T4" fmla="*/ 2147483647 w 647"/>
                <a:gd name="T5" fmla="*/ 2147483647 h 355"/>
                <a:gd name="T6" fmla="*/ 2147483647 w 647"/>
                <a:gd name="T7" fmla="*/ 0 h 355"/>
                <a:gd name="T8" fmla="*/ 2147483647 w 647"/>
                <a:gd name="T9" fmla="*/ 2147483647 h 355"/>
                <a:gd name="T10" fmla="*/ 2147483647 w 647"/>
                <a:gd name="T11" fmla="*/ 2147483647 h 355"/>
                <a:gd name="T12" fmla="*/ 2147483647 w 647"/>
                <a:gd name="T13" fmla="*/ 2147483647 h 355"/>
                <a:gd name="T14" fmla="*/ 2147483647 w 647"/>
                <a:gd name="T15" fmla="*/ 2147483647 h 355"/>
                <a:gd name="T16" fmla="*/ 2147483647 w 647"/>
                <a:gd name="T17" fmla="*/ 2147483647 h 355"/>
                <a:gd name="T18" fmla="*/ 2147483647 w 647"/>
                <a:gd name="T19" fmla="*/ 2147483647 h 3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7" h="355">
                  <a:moveTo>
                    <a:pt x="5" y="355"/>
                  </a:moveTo>
                  <a:cubicBezTo>
                    <a:pt x="18" y="305"/>
                    <a:pt x="154" y="193"/>
                    <a:pt x="199" y="166"/>
                  </a:cubicBezTo>
                  <a:cubicBezTo>
                    <a:pt x="244" y="139"/>
                    <a:pt x="386" y="52"/>
                    <a:pt x="542" y="51"/>
                  </a:cubicBezTo>
                  <a:cubicBezTo>
                    <a:pt x="542" y="32"/>
                    <a:pt x="542" y="0"/>
                    <a:pt x="542" y="0"/>
                  </a:cubicBezTo>
                  <a:cubicBezTo>
                    <a:pt x="542" y="0"/>
                    <a:pt x="647" y="85"/>
                    <a:pt x="647" y="85"/>
                  </a:cubicBezTo>
                  <a:cubicBezTo>
                    <a:pt x="647" y="85"/>
                    <a:pt x="542" y="172"/>
                    <a:pt x="542" y="172"/>
                  </a:cubicBezTo>
                  <a:cubicBezTo>
                    <a:pt x="542" y="172"/>
                    <a:pt x="542" y="169"/>
                    <a:pt x="542" y="126"/>
                  </a:cubicBezTo>
                  <a:cubicBezTo>
                    <a:pt x="448" y="123"/>
                    <a:pt x="361" y="172"/>
                    <a:pt x="328" y="195"/>
                  </a:cubicBezTo>
                  <a:cubicBezTo>
                    <a:pt x="295" y="218"/>
                    <a:pt x="217" y="288"/>
                    <a:pt x="209" y="354"/>
                  </a:cubicBezTo>
                  <a:cubicBezTo>
                    <a:pt x="0" y="355"/>
                    <a:pt x="212" y="355"/>
                    <a:pt x="5" y="355"/>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grpSp>
      <p:grpSp>
        <p:nvGrpSpPr>
          <p:cNvPr id="4" name="Group 3"/>
          <p:cNvGrpSpPr/>
          <p:nvPr/>
        </p:nvGrpSpPr>
        <p:grpSpPr>
          <a:xfrm>
            <a:off x="304807" y="1040606"/>
            <a:ext cx="2308318" cy="1308595"/>
            <a:chOff x="304807" y="1040606"/>
            <a:chExt cx="2308318" cy="1308595"/>
          </a:xfrm>
        </p:grpSpPr>
        <p:sp>
          <p:nvSpPr>
            <p:cNvPr id="13" name="Freeform 9"/>
            <p:cNvSpPr>
              <a:spLocks noChangeArrowheads="1"/>
            </p:cNvSpPr>
            <p:nvPr/>
          </p:nvSpPr>
          <p:spPr bwMode="auto">
            <a:xfrm flipV="1">
              <a:off x="1842791" y="1925338"/>
              <a:ext cx="770334" cy="423863"/>
            </a:xfrm>
            <a:custGeom>
              <a:avLst/>
              <a:gdLst>
                <a:gd name="T0" fmla="*/ 5 w 647"/>
                <a:gd name="T1" fmla="*/ 355 h 355"/>
                <a:gd name="T2" fmla="*/ 199 w 647"/>
                <a:gd name="T3" fmla="*/ 166 h 355"/>
                <a:gd name="T4" fmla="*/ 542 w 647"/>
                <a:gd name="T5" fmla="*/ 51 h 355"/>
                <a:gd name="T6" fmla="*/ 542 w 647"/>
                <a:gd name="T7" fmla="*/ 0 h 355"/>
                <a:gd name="T8" fmla="*/ 647 w 647"/>
                <a:gd name="T9" fmla="*/ 85 h 355"/>
                <a:gd name="T10" fmla="*/ 542 w 647"/>
                <a:gd name="T11" fmla="*/ 172 h 355"/>
                <a:gd name="T12" fmla="*/ 542 w 647"/>
                <a:gd name="T13" fmla="*/ 126 h 355"/>
                <a:gd name="T14" fmla="*/ 328 w 647"/>
                <a:gd name="T15" fmla="*/ 195 h 355"/>
                <a:gd name="T16" fmla="*/ 209 w 647"/>
                <a:gd name="T17" fmla="*/ 354 h 355"/>
                <a:gd name="T18" fmla="*/ 5 w 647"/>
                <a:gd name="T19"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7" h="355">
                  <a:moveTo>
                    <a:pt x="5" y="355"/>
                  </a:moveTo>
                  <a:cubicBezTo>
                    <a:pt x="18" y="305"/>
                    <a:pt x="154" y="193"/>
                    <a:pt x="199" y="166"/>
                  </a:cubicBezTo>
                  <a:cubicBezTo>
                    <a:pt x="244" y="139"/>
                    <a:pt x="386" y="52"/>
                    <a:pt x="542" y="51"/>
                  </a:cubicBezTo>
                  <a:cubicBezTo>
                    <a:pt x="542" y="32"/>
                    <a:pt x="542" y="0"/>
                    <a:pt x="542" y="0"/>
                  </a:cubicBezTo>
                  <a:cubicBezTo>
                    <a:pt x="542" y="0"/>
                    <a:pt x="647" y="85"/>
                    <a:pt x="647" y="85"/>
                  </a:cubicBezTo>
                  <a:cubicBezTo>
                    <a:pt x="647" y="85"/>
                    <a:pt x="542" y="172"/>
                    <a:pt x="542" y="172"/>
                  </a:cubicBezTo>
                  <a:cubicBezTo>
                    <a:pt x="542" y="172"/>
                    <a:pt x="542" y="169"/>
                    <a:pt x="542" y="126"/>
                  </a:cubicBezTo>
                  <a:cubicBezTo>
                    <a:pt x="448" y="123"/>
                    <a:pt x="361" y="172"/>
                    <a:pt x="328" y="195"/>
                  </a:cubicBezTo>
                  <a:cubicBezTo>
                    <a:pt x="295" y="218"/>
                    <a:pt x="217" y="288"/>
                    <a:pt x="209" y="354"/>
                  </a:cubicBezTo>
                  <a:cubicBezTo>
                    <a:pt x="0" y="355"/>
                    <a:pt x="212" y="355"/>
                    <a:pt x="5" y="355"/>
                  </a:cubicBezTo>
                  <a:close/>
                </a:path>
              </a:pathLst>
            </a:custGeom>
            <a:solidFill>
              <a:schemeClr val="tx1">
                <a:lumMod val="75000"/>
                <a:lumOff val="25000"/>
              </a:schemeClr>
            </a:solidFill>
            <a:ln>
              <a:noFill/>
            </a:ln>
            <a:effectLst/>
            <a:extLst/>
          </p:spPr>
          <p:txBody>
            <a:bodyPr wrap="none" anchor="ctr"/>
            <a:lstStyle/>
            <a:p>
              <a:pPr>
                <a:buClr>
                  <a:srgbClr val="000000"/>
                </a:buClr>
                <a:buSzPct val="100000"/>
                <a:buFont typeface="Times New Roman" charset="0"/>
                <a:buNone/>
                <a:defRPr/>
              </a:pPr>
              <a:endParaRPr lang="en-US" sz="1350">
                <a:solidFill>
                  <a:schemeClr val="tx1">
                    <a:lumMod val="75000"/>
                    <a:lumOff val="25000"/>
                  </a:schemeClr>
                </a:solidFill>
                <a:cs typeface="Arial Unicode MS" charset="0"/>
              </a:endParaRPr>
            </a:p>
          </p:txBody>
        </p:sp>
        <p:sp>
          <p:nvSpPr>
            <p:cNvPr id="34" name="Text Box 7"/>
            <p:cNvSpPr txBox="1">
              <a:spLocks noChangeArrowheads="1"/>
            </p:cNvSpPr>
            <p:nvPr/>
          </p:nvSpPr>
          <p:spPr bwMode="auto">
            <a:xfrm>
              <a:off x="304807" y="1040606"/>
              <a:ext cx="2138952" cy="53832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lnSpc>
                  <a:spcPct val="90000"/>
                </a:lnSpc>
                <a:buSzPct val="100000"/>
                <a:defRPr/>
              </a:pPr>
              <a:r>
                <a:rPr lang="en-US" sz="1875" b="1" dirty="0">
                  <a:solidFill>
                    <a:srgbClr val="FF0000"/>
                  </a:solidFill>
                  <a:latin typeface="Tahoma" charset="0"/>
                  <a:ea typeface="宋体" charset="0"/>
                  <a:cs typeface="宋体" charset="0"/>
                </a:rPr>
                <a:t>Life </a:t>
              </a:r>
              <a:r>
                <a:rPr lang="en-US" sz="1500" dirty="0">
                  <a:solidFill>
                    <a:srgbClr val="FF0000"/>
                  </a:solidFill>
                  <a:latin typeface="Tahoma" charset="0"/>
                  <a:ea typeface="宋体" charset="0"/>
                  <a:cs typeface="宋体" charset="0"/>
                </a:rPr>
                <a:t>Elements</a:t>
              </a:r>
            </a:p>
            <a:p>
              <a:pPr algn="ctr">
                <a:lnSpc>
                  <a:spcPct val="90000"/>
                </a:lnSpc>
                <a:buSzPct val="100000"/>
                <a:defRPr/>
              </a:pPr>
              <a:r>
                <a:rPr lang="en-US" sz="1500" dirty="0">
                  <a:solidFill>
                    <a:srgbClr val="FF0000"/>
                  </a:solidFill>
                  <a:latin typeface="Tahoma" charset="0"/>
                  <a:ea typeface="宋体" charset="0"/>
                  <a:cs typeface="宋体" charset="0"/>
                </a:rPr>
                <a:t>God’s </a:t>
              </a:r>
              <a:r>
                <a:rPr lang="en-US" sz="1500" b="1" dirty="0">
                  <a:solidFill>
                    <a:srgbClr val="FF0000"/>
                  </a:solidFill>
                  <a:latin typeface="Tahoma" charset="0"/>
                  <a:ea typeface="宋体" charset="0"/>
                  <a:cs typeface="宋体" charset="0"/>
                </a:rPr>
                <a:t>Love</a:t>
              </a:r>
              <a:r>
                <a:rPr lang="en-US" sz="1500" dirty="0">
                  <a:solidFill>
                    <a:srgbClr val="FF0000"/>
                  </a:solidFill>
                  <a:latin typeface="Tahoma" charset="0"/>
                  <a:ea typeface="宋体" charset="0"/>
                  <a:cs typeface="宋体" charset="0"/>
                </a:rPr>
                <a:t> and </a:t>
              </a:r>
              <a:r>
                <a:rPr lang="en-US" sz="1500" b="1" dirty="0">
                  <a:solidFill>
                    <a:srgbClr val="FF0000"/>
                  </a:solidFill>
                  <a:latin typeface="Tahoma" charset="0"/>
                  <a:ea typeface="宋体" charset="0"/>
                  <a:cs typeface="宋体" charset="0"/>
                </a:rPr>
                <a:t>Truth</a:t>
              </a:r>
            </a:p>
          </p:txBody>
        </p:sp>
        <p:grpSp>
          <p:nvGrpSpPr>
            <p:cNvPr id="41999" name="Group 38"/>
            <p:cNvGrpSpPr>
              <a:grpSpLocks/>
            </p:cNvGrpSpPr>
            <p:nvPr/>
          </p:nvGrpSpPr>
          <p:grpSpPr bwMode="auto">
            <a:xfrm>
              <a:off x="1729383" y="1562100"/>
              <a:ext cx="292894" cy="292894"/>
              <a:chOff x="685007" y="5476876"/>
              <a:chExt cx="390525" cy="390524"/>
            </a:xfrm>
          </p:grpSpPr>
          <p:sp>
            <p:nvSpPr>
              <p:cNvPr id="40" name="Oval 16"/>
              <p:cNvSpPr>
                <a:spLocks noChangeArrowheads="1"/>
              </p:cNvSpPr>
              <p:nvPr/>
            </p:nvSpPr>
            <p:spPr bwMode="auto">
              <a:xfrm>
                <a:off x="685007" y="5476876"/>
                <a:ext cx="390525" cy="390524"/>
              </a:xfrm>
              <a:prstGeom prst="ellipse">
                <a:avLst/>
              </a:prstGeom>
              <a:noFill/>
              <a:ln w="50760" cap="sq">
                <a:solidFill>
                  <a:srgbClr val="FF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350">
                  <a:cs typeface="Arial Unicode MS" charset="0"/>
                </a:endParaRPr>
              </a:p>
            </p:txBody>
          </p:sp>
          <p:grpSp>
            <p:nvGrpSpPr>
              <p:cNvPr id="42008" name="Group 40"/>
              <p:cNvGrpSpPr>
                <a:grpSpLocks/>
              </p:cNvGrpSpPr>
              <p:nvPr/>
            </p:nvGrpSpPr>
            <p:grpSpPr bwMode="auto">
              <a:xfrm>
                <a:off x="762000" y="5562600"/>
                <a:ext cx="228600" cy="228600"/>
                <a:chOff x="3124200" y="2971800"/>
                <a:chExt cx="381000" cy="381000"/>
              </a:xfrm>
            </p:grpSpPr>
            <p:cxnSp>
              <p:nvCxnSpPr>
                <p:cNvPr id="42" name="Straight Connector 41"/>
                <p:cNvCxnSpPr/>
                <p:nvPr/>
              </p:nvCxnSpPr>
              <p:spPr>
                <a:xfrm>
                  <a:off x="3122878" y="3162301"/>
                  <a:ext cx="381000" cy="0"/>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313378" y="2971802"/>
                  <a:ext cx="0" cy="380998"/>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10" name="Group 9"/>
          <p:cNvGrpSpPr/>
          <p:nvPr/>
        </p:nvGrpSpPr>
        <p:grpSpPr>
          <a:xfrm>
            <a:off x="4001691" y="3036094"/>
            <a:ext cx="1141809" cy="1250752"/>
            <a:chOff x="4001691" y="3036094"/>
            <a:chExt cx="1141809" cy="1250752"/>
          </a:xfrm>
        </p:grpSpPr>
        <p:sp>
          <p:nvSpPr>
            <p:cNvPr id="28" name="Text Box 7"/>
            <p:cNvSpPr txBox="1">
              <a:spLocks noChangeArrowheads="1"/>
            </p:cNvSpPr>
            <p:nvPr/>
          </p:nvSpPr>
          <p:spPr bwMode="auto">
            <a:xfrm>
              <a:off x="4012407" y="3394570"/>
              <a:ext cx="1115615" cy="53832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lnSpc>
                  <a:spcPct val="90000"/>
                </a:lnSpc>
                <a:buSzPct val="100000"/>
                <a:defRPr/>
              </a:pPr>
              <a:r>
                <a:rPr lang="en-US" sz="1875" b="1" dirty="0">
                  <a:solidFill>
                    <a:schemeClr val="tx1">
                      <a:lumMod val="75000"/>
                      <a:lumOff val="25000"/>
                    </a:schemeClr>
                  </a:solidFill>
                  <a:latin typeface="Tahoma" charset="0"/>
                  <a:ea typeface="宋体" charset="0"/>
                  <a:cs typeface="宋体" charset="0"/>
                </a:rPr>
                <a:t>Vitality</a:t>
              </a:r>
            </a:p>
            <a:p>
              <a:pPr algn="ctr">
                <a:lnSpc>
                  <a:spcPct val="90000"/>
                </a:lnSpc>
                <a:buSzPct val="100000"/>
                <a:defRPr/>
              </a:pPr>
              <a:r>
                <a:rPr lang="en-US" sz="1500" dirty="0">
                  <a:solidFill>
                    <a:schemeClr val="tx1">
                      <a:lumMod val="75000"/>
                      <a:lumOff val="25000"/>
                    </a:schemeClr>
                  </a:solidFill>
                  <a:latin typeface="Tahoma" charset="0"/>
                  <a:ea typeface="宋体" charset="0"/>
                  <a:cs typeface="宋体" charset="0"/>
                </a:rPr>
                <a:t>Elements</a:t>
              </a:r>
            </a:p>
          </p:txBody>
        </p:sp>
        <p:grpSp>
          <p:nvGrpSpPr>
            <p:cNvPr id="42002" name="Group 30"/>
            <p:cNvGrpSpPr>
              <a:grpSpLocks/>
            </p:cNvGrpSpPr>
            <p:nvPr/>
          </p:nvGrpSpPr>
          <p:grpSpPr bwMode="auto">
            <a:xfrm>
              <a:off x="4423767" y="3993952"/>
              <a:ext cx="292894" cy="292894"/>
              <a:chOff x="685007" y="1908178"/>
              <a:chExt cx="390525" cy="390526"/>
            </a:xfrm>
          </p:grpSpPr>
          <p:sp>
            <p:nvSpPr>
              <p:cNvPr id="32" name="Oval 13"/>
              <p:cNvSpPr>
                <a:spLocks noChangeArrowheads="1"/>
              </p:cNvSpPr>
              <p:nvPr/>
            </p:nvSpPr>
            <p:spPr bwMode="auto">
              <a:xfrm>
                <a:off x="685007" y="1908178"/>
                <a:ext cx="390525" cy="390526"/>
              </a:xfrm>
              <a:prstGeom prst="ellipse">
                <a:avLst/>
              </a:prstGeom>
              <a:noFill/>
              <a:ln w="50760" cap="sq">
                <a:solidFill>
                  <a:schemeClr val="tx1">
                    <a:lumMod val="75000"/>
                    <a:lumOff val="25000"/>
                  </a:schemeClr>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350">
                  <a:solidFill>
                    <a:srgbClr val="EA3332"/>
                  </a:solidFill>
                  <a:cs typeface="Arial Unicode MS" charset="0"/>
                </a:endParaRPr>
              </a:p>
            </p:txBody>
          </p:sp>
          <p:cxnSp>
            <p:nvCxnSpPr>
              <p:cNvPr id="33" name="Straight Connector 32"/>
              <p:cNvCxnSpPr/>
              <p:nvPr/>
            </p:nvCxnSpPr>
            <p:spPr>
              <a:xfrm>
                <a:off x="767557" y="2111379"/>
                <a:ext cx="228600" cy="0"/>
              </a:xfrm>
              <a:prstGeom prst="line">
                <a:avLst/>
              </a:prstGeom>
              <a:ln w="76200"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
          <p:nvSpPr>
            <p:cNvPr id="42003" name="Freeform 28"/>
            <p:cNvSpPr>
              <a:spLocks noChangeArrowheads="1"/>
            </p:cNvSpPr>
            <p:nvPr/>
          </p:nvSpPr>
          <p:spPr bwMode="auto">
            <a:xfrm flipH="1" flipV="1">
              <a:off x="4001691" y="3036094"/>
              <a:ext cx="1141809" cy="288131"/>
            </a:xfrm>
            <a:custGeom>
              <a:avLst/>
              <a:gdLst>
                <a:gd name="T0" fmla="*/ 0 w 861"/>
                <a:gd name="T1" fmla="*/ 2147483647 h 197"/>
                <a:gd name="T2" fmla="*/ 2147483647 w 861"/>
                <a:gd name="T3" fmla="*/ 0 h 197"/>
                <a:gd name="T4" fmla="*/ 2147483647 w 861"/>
                <a:gd name="T5" fmla="*/ 2147483647 h 197"/>
                <a:gd name="T6" fmla="*/ 2147483647 w 861"/>
                <a:gd name="T7" fmla="*/ 2147483647 h 197"/>
                <a:gd name="T8" fmla="*/ 2147483647 w 861"/>
                <a:gd name="T9" fmla="*/ 2147483647 h 197"/>
                <a:gd name="T10" fmla="*/ 2147483647 w 861"/>
                <a:gd name="T11" fmla="*/ 2147483647 h 197"/>
                <a:gd name="T12" fmla="*/ 2147483647 w 861"/>
                <a:gd name="T13" fmla="*/ 2147483647 h 197"/>
                <a:gd name="T14" fmla="*/ 2147483647 w 861"/>
                <a:gd name="T15" fmla="*/ 2147483647 h 197"/>
                <a:gd name="T16" fmla="*/ 2147483647 w 861"/>
                <a:gd name="T17" fmla="*/ 2147483647 h 197"/>
                <a:gd name="T18" fmla="*/ 0 w 861"/>
                <a:gd name="T19" fmla="*/ 214748364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rgbClr val="40404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grpSp>
      <p:grpSp>
        <p:nvGrpSpPr>
          <p:cNvPr id="16" name="Group 15"/>
          <p:cNvGrpSpPr/>
          <p:nvPr/>
        </p:nvGrpSpPr>
        <p:grpSpPr>
          <a:xfrm>
            <a:off x="3543895" y="1335881"/>
            <a:ext cx="2052638" cy="950119"/>
            <a:chOff x="3543895" y="1335881"/>
            <a:chExt cx="2052638" cy="950119"/>
          </a:xfrm>
        </p:grpSpPr>
        <p:sp>
          <p:nvSpPr>
            <p:cNvPr id="27" name="Freeform 23"/>
            <p:cNvSpPr>
              <a:spLocks noChangeArrowheads="1"/>
            </p:cNvSpPr>
            <p:nvPr/>
          </p:nvSpPr>
          <p:spPr bwMode="auto">
            <a:xfrm>
              <a:off x="3999310" y="1997869"/>
              <a:ext cx="1141809" cy="288131"/>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tx1">
                <a:lumMod val="75000"/>
                <a:lumOff val="25000"/>
              </a:schemeClr>
            </a:solidFill>
            <a:ln>
              <a:noFill/>
            </a:ln>
            <a:effectLst/>
            <a:extLst/>
          </p:spPr>
          <p:txBody>
            <a:bodyPr wrap="none" anchor="ctr"/>
            <a:lstStyle/>
            <a:p>
              <a:pPr>
                <a:buClr>
                  <a:srgbClr val="000000"/>
                </a:buClr>
                <a:buSzPct val="100000"/>
                <a:buFont typeface="Times New Roman" charset="0"/>
                <a:buNone/>
                <a:defRPr/>
              </a:pPr>
              <a:endParaRPr lang="en-US" sz="1350">
                <a:cs typeface="Arial Unicode MS" charset="0"/>
              </a:endParaRPr>
            </a:p>
          </p:txBody>
        </p:sp>
        <p:sp>
          <p:nvSpPr>
            <p:cNvPr id="37" name="Text Box 7"/>
            <p:cNvSpPr txBox="1">
              <a:spLocks noChangeArrowheads="1"/>
            </p:cNvSpPr>
            <p:nvPr/>
          </p:nvSpPr>
          <p:spPr bwMode="auto">
            <a:xfrm>
              <a:off x="3543895" y="1335881"/>
              <a:ext cx="2052638" cy="53832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lnSpc>
                  <a:spcPct val="90000"/>
                </a:lnSpc>
                <a:buSzPct val="100000"/>
                <a:defRPr/>
              </a:pPr>
              <a:r>
                <a:rPr lang="en-US" sz="1875" b="1" dirty="0">
                  <a:solidFill>
                    <a:schemeClr val="tx1">
                      <a:lumMod val="75000"/>
                      <a:lumOff val="25000"/>
                    </a:schemeClr>
                  </a:solidFill>
                  <a:latin typeface="Tahoma" charset="0"/>
                  <a:ea typeface="宋体" charset="0"/>
                  <a:cs typeface="宋体" charset="0"/>
                </a:rPr>
                <a:t>Living Spirit</a:t>
              </a:r>
            </a:p>
            <a:p>
              <a:pPr algn="ctr">
                <a:lnSpc>
                  <a:spcPct val="90000"/>
                </a:lnSpc>
                <a:buSzPct val="100000"/>
                <a:defRPr/>
              </a:pPr>
              <a:r>
                <a:rPr lang="en-US" sz="1500" dirty="0">
                  <a:solidFill>
                    <a:schemeClr val="tx1">
                      <a:lumMod val="75000"/>
                      <a:lumOff val="25000"/>
                    </a:schemeClr>
                  </a:solidFill>
                  <a:latin typeface="Tahoma" charset="0"/>
                  <a:ea typeface="宋体" charset="0"/>
                  <a:cs typeface="宋体" charset="0"/>
                </a:rPr>
                <a:t>Elements</a:t>
              </a:r>
            </a:p>
          </p:txBody>
        </p:sp>
      </p:grpSp>
      <p:sp>
        <p:nvSpPr>
          <p:cNvPr id="35" name="Rectangle 6"/>
          <p:cNvSpPr>
            <a:spLocks noChangeArrowheads="1"/>
          </p:cNvSpPr>
          <p:nvPr/>
        </p:nvSpPr>
        <p:spPr bwMode="auto">
          <a:xfrm>
            <a:off x="1143000" y="114300"/>
            <a:ext cx="6858000"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b="1" dirty="0">
                <a:solidFill>
                  <a:schemeClr val="tx1">
                    <a:lumMod val="75000"/>
                    <a:lumOff val="25000"/>
                  </a:schemeClr>
                </a:solidFill>
                <a:latin typeface="Tahoma" charset="0"/>
                <a:ea typeface="宋体" charset="0"/>
                <a:cs typeface="宋体" charset="0"/>
              </a:rPr>
              <a:t>Relationship between the </a:t>
            </a:r>
            <a:br>
              <a:rPr lang="en-US" b="1" dirty="0">
                <a:solidFill>
                  <a:schemeClr val="tx1">
                    <a:lumMod val="75000"/>
                    <a:lumOff val="25000"/>
                  </a:schemeClr>
                </a:solidFill>
                <a:latin typeface="Tahoma" charset="0"/>
                <a:ea typeface="宋体" charset="0"/>
                <a:cs typeface="宋体" charset="0"/>
              </a:rPr>
            </a:br>
            <a:r>
              <a:rPr lang="en-US" b="1" dirty="0">
                <a:solidFill>
                  <a:schemeClr val="tx1">
                    <a:lumMod val="75000"/>
                    <a:lumOff val="25000"/>
                  </a:schemeClr>
                </a:solidFill>
                <a:latin typeface="Tahoma" charset="0"/>
                <a:ea typeface="宋体" charset="0"/>
                <a:cs typeface="宋体" charset="0"/>
              </a:rPr>
              <a:t>spiritual self and the physical self</a:t>
            </a:r>
          </a:p>
        </p:txBody>
      </p:sp>
      <p:pic>
        <p:nvPicPr>
          <p:cNvPr id="3" name="Picture 2"/>
          <p:cNvPicPr>
            <a:picLocks noChangeAspect="1"/>
          </p:cNvPicPr>
          <p:nvPr/>
        </p:nvPicPr>
        <p:blipFill>
          <a:blip r:embed="rId5"/>
          <a:stretch>
            <a:fillRect/>
          </a:stretch>
        </p:blipFill>
        <p:spPr>
          <a:xfrm>
            <a:off x="3136996" y="1997869"/>
            <a:ext cx="282186" cy="336452"/>
          </a:xfrm>
          <a:prstGeom prst="rect">
            <a:avLst/>
          </a:prstGeom>
        </p:spPr>
      </p:pic>
      <p:sp>
        <p:nvSpPr>
          <p:cNvPr id="2" name="Slide Number Placeholder 1"/>
          <p:cNvSpPr>
            <a:spLocks noGrp="1"/>
          </p:cNvSpPr>
          <p:nvPr>
            <p:ph type="sldNum" sz="quarter" idx="10"/>
          </p:nvPr>
        </p:nvSpPr>
        <p:spPr/>
        <p:txBody>
          <a:bodyPr/>
          <a:lstStyle/>
          <a:p>
            <a:fld id="{2DD3475C-6592-4114-94ED-187383B86821}" type="slidenum">
              <a:rPr lang="en-US" smtClean="0"/>
              <a:pPr/>
              <a:t>65</a:t>
            </a:fld>
            <a:endParaRPr lang="en-US" dirty="0"/>
          </a:p>
        </p:txBody>
      </p:sp>
    </p:spTree>
    <p:extLst>
      <p:ext uri="{BB962C8B-B14F-4D97-AF65-F5344CB8AC3E}">
        <p14:creationId xmlns:p14="http://schemas.microsoft.com/office/powerpoint/2010/main" val="261215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a:spLocks noChangeArrowheads="1"/>
          </p:cNvSpPr>
          <p:nvPr/>
        </p:nvSpPr>
        <p:spPr bwMode="auto">
          <a:xfrm>
            <a:off x="1143000" y="114300"/>
            <a:ext cx="6858000"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3000" b="1" dirty="0">
                <a:solidFill>
                  <a:schemeClr val="tx1">
                    <a:lumMod val="75000"/>
                    <a:lumOff val="25000"/>
                  </a:schemeClr>
                </a:solidFill>
                <a:latin typeface="Tahoma" charset="0"/>
                <a:ea typeface="宋体" charset="0"/>
                <a:cs typeface="宋体" charset="0"/>
              </a:rPr>
              <a:t>THREE PHASES OF HUMAN LIFE</a:t>
            </a:r>
          </a:p>
        </p:txBody>
      </p:sp>
      <p:grpSp>
        <p:nvGrpSpPr>
          <p:cNvPr id="3" name="Group 2"/>
          <p:cNvGrpSpPr/>
          <p:nvPr/>
        </p:nvGrpSpPr>
        <p:grpSpPr>
          <a:xfrm>
            <a:off x="1600200" y="1771650"/>
            <a:ext cx="1452563" cy="2950081"/>
            <a:chOff x="1600200" y="1771650"/>
            <a:chExt cx="1452563" cy="2950081"/>
          </a:xfrm>
        </p:grpSpPr>
        <p:sp>
          <p:nvSpPr>
            <p:cNvPr id="22530" name="Rectangle 2"/>
            <p:cNvSpPr>
              <a:spLocks noChangeArrowheads="1"/>
            </p:cNvSpPr>
            <p:nvPr/>
          </p:nvSpPr>
          <p:spPr bwMode="auto">
            <a:xfrm>
              <a:off x="1600200" y="3594787"/>
              <a:ext cx="1452563" cy="11269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spAutoFit/>
            </a:bodyPr>
            <a:lstStyle/>
            <a:p>
              <a:pPr algn="ctr">
                <a:lnSpc>
                  <a:spcPct val="130000"/>
                </a:lnSpc>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2250" b="1" dirty="0">
                  <a:solidFill>
                    <a:schemeClr val="tx1">
                      <a:lumMod val="75000"/>
                      <a:lumOff val="25000"/>
                    </a:schemeClr>
                  </a:solidFill>
                  <a:latin typeface=""/>
                  <a:ea typeface="宋体" charset="0"/>
                  <a:cs typeface="宋体" charset="0"/>
                </a:rPr>
                <a:t>Womb</a:t>
              </a:r>
              <a:br>
                <a:rPr lang="en-US" sz="2250" b="1" dirty="0">
                  <a:solidFill>
                    <a:schemeClr val="tx1">
                      <a:lumMod val="75000"/>
                      <a:lumOff val="25000"/>
                    </a:schemeClr>
                  </a:solidFill>
                  <a:latin typeface=""/>
                  <a:ea typeface="宋体" charset="0"/>
                  <a:cs typeface="宋体" charset="0"/>
                </a:rPr>
              </a:br>
              <a:r>
                <a:rPr lang="en-US" sz="1875" b="1" dirty="0">
                  <a:solidFill>
                    <a:srgbClr val="178095"/>
                  </a:solidFill>
                  <a:latin typeface=""/>
                  <a:ea typeface="宋体" charset="0"/>
                  <a:cs typeface="宋体" charset="0"/>
                </a:rPr>
                <a:t>Liquid</a:t>
              </a:r>
              <a:endParaRPr lang="en-US" sz="1500" dirty="0">
                <a:solidFill>
                  <a:schemeClr val="tx1">
                    <a:lumMod val="75000"/>
                    <a:lumOff val="25000"/>
                  </a:schemeClr>
                </a:solidFill>
                <a:latin typeface=""/>
                <a:ea typeface="宋体" charset="0"/>
                <a:cs typeface="宋体" charset="0"/>
              </a:endParaRPr>
            </a:p>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500" dirty="0">
                  <a:solidFill>
                    <a:schemeClr val="tx1">
                      <a:lumMod val="75000"/>
                      <a:lumOff val="25000"/>
                    </a:schemeClr>
                  </a:solidFill>
                  <a:latin typeface=""/>
                  <a:ea typeface="宋体" charset="0"/>
                  <a:cs typeface="宋体" charset="0"/>
                </a:rPr>
                <a:t>9 Months</a:t>
              </a:r>
            </a:p>
          </p:txBody>
        </p:sp>
        <p:pic>
          <p:nvPicPr>
            <p:cNvPr id="64517" name="Picture 26" descr="Wom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1771650"/>
              <a:ext cx="932260" cy="1220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 name="Group 3"/>
          <p:cNvGrpSpPr/>
          <p:nvPr/>
        </p:nvGrpSpPr>
        <p:grpSpPr>
          <a:xfrm>
            <a:off x="3537347" y="1388269"/>
            <a:ext cx="1487091" cy="3333462"/>
            <a:chOff x="3537347" y="1388269"/>
            <a:chExt cx="1487091" cy="3333462"/>
          </a:xfrm>
        </p:grpSpPr>
        <p:sp>
          <p:nvSpPr>
            <p:cNvPr id="22541" name="Rectangle 13"/>
            <p:cNvSpPr>
              <a:spLocks noChangeArrowheads="1"/>
            </p:cNvSpPr>
            <p:nvPr/>
          </p:nvSpPr>
          <p:spPr bwMode="auto">
            <a:xfrm>
              <a:off x="3571875" y="3594787"/>
              <a:ext cx="1452563" cy="11269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spAutoFit/>
            </a:bodyPr>
            <a:lstStyle/>
            <a:p>
              <a:pPr algn="ctr">
                <a:lnSpc>
                  <a:spcPct val="130000"/>
                </a:lnSpc>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2250" b="1" dirty="0">
                  <a:solidFill>
                    <a:schemeClr val="tx1">
                      <a:lumMod val="75000"/>
                      <a:lumOff val="25000"/>
                    </a:schemeClr>
                  </a:solidFill>
                  <a:latin typeface=""/>
                  <a:ea typeface="宋体" charset="0"/>
                  <a:cs typeface="宋体" charset="0"/>
                </a:rPr>
                <a:t>Earth</a:t>
              </a:r>
              <a:br>
                <a:rPr lang="en-US" sz="2250" b="1" dirty="0">
                  <a:solidFill>
                    <a:schemeClr val="tx1">
                      <a:lumMod val="75000"/>
                      <a:lumOff val="25000"/>
                    </a:schemeClr>
                  </a:solidFill>
                  <a:latin typeface=""/>
                  <a:ea typeface="宋体" charset="0"/>
                  <a:cs typeface="宋体" charset="0"/>
                </a:rPr>
              </a:br>
              <a:r>
                <a:rPr lang="en-US" sz="1875" b="1" dirty="0">
                  <a:solidFill>
                    <a:srgbClr val="178095"/>
                  </a:solidFill>
                  <a:latin typeface=""/>
                  <a:ea typeface="宋体" charset="0"/>
                  <a:cs typeface="宋体" charset="0"/>
                </a:rPr>
                <a:t>Air</a:t>
              </a:r>
              <a:endParaRPr lang="en-US" sz="1500" dirty="0">
                <a:solidFill>
                  <a:schemeClr val="tx1">
                    <a:lumMod val="75000"/>
                    <a:lumOff val="25000"/>
                  </a:schemeClr>
                </a:solidFill>
                <a:latin typeface=""/>
                <a:ea typeface="宋体" charset="0"/>
                <a:cs typeface="宋体" charset="0"/>
              </a:endParaRPr>
            </a:p>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500" dirty="0">
                  <a:solidFill>
                    <a:schemeClr val="tx1">
                      <a:lumMod val="75000"/>
                      <a:lumOff val="25000"/>
                    </a:schemeClr>
                  </a:solidFill>
                  <a:latin typeface=""/>
                  <a:ea typeface="宋体" charset="0"/>
                  <a:cs typeface="宋体" charset="0"/>
                </a:rPr>
                <a:t>70-90 Years</a:t>
              </a:r>
            </a:p>
          </p:txBody>
        </p:sp>
        <p:grpSp>
          <p:nvGrpSpPr>
            <p:cNvPr id="64518" name="Group 9"/>
            <p:cNvGrpSpPr>
              <a:grpSpLocks/>
            </p:cNvGrpSpPr>
            <p:nvPr/>
          </p:nvGrpSpPr>
          <p:grpSpPr bwMode="auto">
            <a:xfrm>
              <a:off x="3537347" y="1388269"/>
              <a:ext cx="1437084" cy="1749029"/>
              <a:chOff x="2636838" y="1905000"/>
              <a:chExt cx="2205037" cy="2682240"/>
            </a:xfrm>
          </p:grpSpPr>
          <p:sp>
            <p:nvSpPr>
              <p:cNvPr id="22536" name="Line 8"/>
              <p:cNvSpPr>
                <a:spLocks noChangeShapeType="1"/>
              </p:cNvSpPr>
              <p:nvPr/>
            </p:nvSpPr>
            <p:spPr bwMode="auto">
              <a:xfrm>
                <a:off x="2636838" y="4567155"/>
                <a:ext cx="2205037" cy="1826"/>
              </a:xfrm>
              <a:prstGeom prst="line">
                <a:avLst/>
              </a:prstGeom>
              <a:noFill/>
              <a:ln w="63360" cap="sq">
                <a:solidFill>
                  <a:srgbClr val="F6AC14"/>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sz="1350">
                  <a:solidFill>
                    <a:schemeClr val="tx1">
                      <a:lumMod val="75000"/>
                      <a:lumOff val="25000"/>
                    </a:schemeClr>
                  </a:solidFill>
                  <a:latin typeface=""/>
                  <a:cs typeface="Arial Unicode MS" charset="0"/>
                </a:endParaRPr>
              </a:p>
            </p:txBody>
          </p:sp>
          <p:pic>
            <p:nvPicPr>
              <p:cNvPr id="64523" name="Picture 28" descr="Physical Coupl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905000"/>
                <a:ext cx="1671862" cy="2682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pSp>
        <p:nvGrpSpPr>
          <p:cNvPr id="6" name="Group 5"/>
          <p:cNvGrpSpPr/>
          <p:nvPr/>
        </p:nvGrpSpPr>
        <p:grpSpPr>
          <a:xfrm>
            <a:off x="5368528" y="1200151"/>
            <a:ext cx="2232422" cy="3679943"/>
            <a:chOff x="5368528" y="1200151"/>
            <a:chExt cx="2232422" cy="3679943"/>
          </a:xfrm>
        </p:grpSpPr>
        <p:grpSp>
          <p:nvGrpSpPr>
            <p:cNvPr id="5" name="Group 4"/>
            <p:cNvGrpSpPr/>
            <p:nvPr/>
          </p:nvGrpSpPr>
          <p:grpSpPr>
            <a:xfrm>
              <a:off x="5368528" y="1200151"/>
              <a:ext cx="2232422" cy="3679943"/>
              <a:chOff x="5368528" y="1200151"/>
              <a:chExt cx="2232422" cy="3679943"/>
            </a:xfrm>
          </p:grpSpPr>
          <p:grpSp>
            <p:nvGrpSpPr>
              <p:cNvPr id="64516" name="Group 7"/>
              <p:cNvGrpSpPr>
                <a:grpSpLocks/>
              </p:cNvGrpSpPr>
              <p:nvPr/>
            </p:nvGrpSpPr>
            <p:grpSpPr bwMode="auto">
              <a:xfrm>
                <a:off x="5544741" y="3587565"/>
                <a:ext cx="1879997" cy="1292529"/>
                <a:chOff x="5646738" y="4784148"/>
                <a:chExt cx="2506662" cy="1722635"/>
              </a:xfrm>
            </p:grpSpPr>
            <p:sp>
              <p:nvSpPr>
                <p:cNvPr id="22542" name="Rectangle 14"/>
                <p:cNvSpPr>
                  <a:spLocks noChangeArrowheads="1"/>
                </p:cNvSpPr>
                <p:nvPr/>
              </p:nvSpPr>
              <p:spPr bwMode="auto">
                <a:xfrm>
                  <a:off x="5646738" y="4784148"/>
                  <a:ext cx="2506662" cy="119430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spAutoFit/>
                </a:bodyPr>
                <a:lstStyle/>
                <a:p>
                  <a:pPr algn="ctr">
                    <a:lnSpc>
                      <a:spcPct val="130000"/>
                    </a:lnSpc>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2250" b="1" dirty="0">
                      <a:solidFill>
                        <a:schemeClr val="tx1">
                          <a:lumMod val="75000"/>
                          <a:lumOff val="25000"/>
                        </a:schemeClr>
                      </a:solidFill>
                      <a:latin typeface=""/>
                      <a:ea typeface="宋体" charset="0"/>
                      <a:cs typeface="宋体" charset="0"/>
                    </a:rPr>
                    <a:t>Spiritual</a:t>
                  </a:r>
                  <a:br>
                    <a:rPr lang="en-US" sz="2250" b="1" dirty="0">
                      <a:solidFill>
                        <a:schemeClr val="tx1">
                          <a:lumMod val="75000"/>
                          <a:lumOff val="25000"/>
                        </a:schemeClr>
                      </a:solidFill>
                      <a:latin typeface=""/>
                      <a:ea typeface="宋体" charset="0"/>
                      <a:cs typeface="宋体" charset="0"/>
                    </a:rPr>
                  </a:br>
                  <a:r>
                    <a:rPr lang="en-US" sz="1875" b="1" dirty="0">
                      <a:solidFill>
                        <a:srgbClr val="178095"/>
                      </a:solidFill>
                      <a:latin typeface=""/>
                      <a:ea typeface="宋体" charset="0"/>
                      <a:cs typeface="宋体" charset="0"/>
                    </a:rPr>
                    <a:t>Love</a:t>
                  </a:r>
                </a:p>
              </p:txBody>
            </p:sp>
            <p:sp>
              <p:nvSpPr>
                <p:cNvPr id="64525" name="Rectangle 1"/>
                <p:cNvSpPr>
                  <a:spLocks noChangeArrowheads="1"/>
                </p:cNvSpPr>
                <p:nvPr/>
              </p:nvSpPr>
              <p:spPr bwMode="auto">
                <a:xfrm>
                  <a:off x="5978525" y="5691524"/>
                  <a:ext cx="1843088" cy="815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sz="3375">
                      <a:solidFill>
                        <a:srgbClr val="404040"/>
                      </a:solidFill>
                      <a:ea typeface="宋体" charset="0"/>
                      <a:cs typeface="宋体" charset="0"/>
                    </a:rPr>
                    <a:t>∞</a:t>
                  </a:r>
                </a:p>
              </p:txBody>
            </p:sp>
          </p:grpSp>
          <p:grpSp>
            <p:nvGrpSpPr>
              <p:cNvPr id="64519" name="Group 8"/>
              <p:cNvGrpSpPr>
                <a:grpSpLocks/>
              </p:cNvGrpSpPr>
              <p:nvPr/>
            </p:nvGrpSpPr>
            <p:grpSpPr bwMode="auto">
              <a:xfrm>
                <a:off x="5368528" y="1200151"/>
                <a:ext cx="2232422" cy="2232422"/>
                <a:chOff x="5264152" y="1604964"/>
                <a:chExt cx="3424234" cy="3424236"/>
              </a:xfrm>
            </p:grpSpPr>
            <p:sp>
              <p:nvSpPr>
                <p:cNvPr id="22532" name="Oval 4"/>
                <p:cNvSpPr>
                  <a:spLocks noChangeArrowheads="1"/>
                </p:cNvSpPr>
                <p:nvPr/>
              </p:nvSpPr>
              <p:spPr bwMode="auto">
                <a:xfrm>
                  <a:off x="5264152" y="1604964"/>
                  <a:ext cx="3424234" cy="3424236"/>
                </a:xfrm>
                <a:prstGeom prst="ellipse">
                  <a:avLst/>
                </a:prstGeom>
                <a:noFill/>
                <a:ln w="63360" cap="sq">
                  <a:solidFill>
                    <a:srgbClr val="EA3332"/>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350">
                    <a:solidFill>
                      <a:srgbClr val="61C2CA"/>
                    </a:solidFill>
                    <a:cs typeface="Arial Unicode MS" charset="0"/>
                  </a:endParaRPr>
                </a:p>
              </p:txBody>
            </p:sp>
            <p:pic>
              <p:nvPicPr>
                <p:cNvPr id="64521" name="Picture 5" descr="Spiritual Coupl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905000"/>
                  <a:ext cx="1671862" cy="2682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pic>
          <p:nvPicPr>
            <p:cNvPr id="15" name="Picture 14"/>
            <p:cNvPicPr>
              <a:picLocks noChangeAspect="1"/>
            </p:cNvPicPr>
            <p:nvPr/>
          </p:nvPicPr>
          <p:blipFill>
            <a:blip r:embed="rId6"/>
            <a:stretch>
              <a:fillRect/>
            </a:stretch>
          </p:blipFill>
          <p:spPr>
            <a:xfrm>
              <a:off x="6096000" y="1885950"/>
              <a:ext cx="223461" cy="266433"/>
            </a:xfrm>
            <a:prstGeom prst="rect">
              <a:avLst/>
            </a:prstGeom>
          </p:spPr>
        </p:pic>
        <p:pic>
          <p:nvPicPr>
            <p:cNvPr id="16" name="Picture 15"/>
            <p:cNvPicPr>
              <a:picLocks noChangeAspect="1"/>
            </p:cNvPicPr>
            <p:nvPr/>
          </p:nvPicPr>
          <p:blipFill>
            <a:blip r:embed="rId6"/>
            <a:stretch>
              <a:fillRect/>
            </a:stretch>
          </p:blipFill>
          <p:spPr>
            <a:xfrm>
              <a:off x="6664534" y="1789835"/>
              <a:ext cx="223461" cy="266433"/>
            </a:xfrm>
            <a:prstGeom prst="rect">
              <a:avLst/>
            </a:prstGeom>
          </p:spPr>
        </p:pic>
      </p:grpSp>
      <p:sp>
        <p:nvSpPr>
          <p:cNvPr id="2" name="Slide Number Placeholder 1"/>
          <p:cNvSpPr>
            <a:spLocks noGrp="1"/>
          </p:cNvSpPr>
          <p:nvPr>
            <p:ph type="sldNum" sz="quarter" idx="10"/>
          </p:nvPr>
        </p:nvSpPr>
        <p:spPr/>
        <p:txBody>
          <a:bodyPr/>
          <a:lstStyle/>
          <a:p>
            <a:fld id="{2DD3475C-6592-4114-94ED-187383B86821}" type="slidenum">
              <a:rPr lang="en-US" smtClean="0"/>
              <a:pPr/>
              <a:t>66</a:t>
            </a:fld>
            <a:endParaRPr lang="en-US" dirty="0"/>
          </a:p>
        </p:txBody>
      </p:sp>
    </p:spTree>
    <p:extLst>
      <p:ext uri="{BB962C8B-B14F-4D97-AF65-F5344CB8AC3E}">
        <p14:creationId xmlns:p14="http://schemas.microsoft.com/office/powerpoint/2010/main" val="21599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Depositphotos_20052083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3889" y="874900"/>
            <a:ext cx="2940844" cy="2940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1" name="Oval 7"/>
          <p:cNvSpPr>
            <a:spLocks noChangeArrowheads="1"/>
          </p:cNvSpPr>
          <p:nvPr/>
        </p:nvSpPr>
        <p:spPr bwMode="auto">
          <a:xfrm>
            <a:off x="2678984" y="860612"/>
            <a:ext cx="2971800" cy="2969419"/>
          </a:xfrm>
          <a:prstGeom prst="ellipse">
            <a:avLst/>
          </a:prstGeom>
          <a:noFill/>
          <a:ln w="63360" cap="sq">
            <a:solidFill>
              <a:srgbClr val="FFCC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n-US" sz="1350">
              <a:cs typeface="Arial Unicode MS" charset="0"/>
            </a:endParaRPr>
          </a:p>
        </p:txBody>
      </p:sp>
      <p:sp>
        <p:nvSpPr>
          <p:cNvPr id="16" name="Text Box 8"/>
          <p:cNvSpPr txBox="1">
            <a:spLocks noChangeArrowheads="1"/>
          </p:cNvSpPr>
          <p:nvPr/>
        </p:nvSpPr>
        <p:spPr bwMode="auto">
          <a:xfrm>
            <a:off x="1600201" y="860612"/>
            <a:ext cx="1489472" cy="7172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SzPct val="100000"/>
              <a:defRPr/>
            </a:pPr>
            <a:r>
              <a:rPr lang="en-US" sz="2100" b="1" dirty="0">
                <a:solidFill>
                  <a:schemeClr val="tx1"/>
                </a:solidFill>
                <a:latin typeface="Tahoma" charset="0"/>
                <a:ea typeface="宋体" charset="0"/>
                <a:cs typeface="宋体" charset="0"/>
              </a:rPr>
              <a:t>Physical World</a:t>
            </a:r>
          </a:p>
        </p:txBody>
      </p:sp>
      <p:sp>
        <p:nvSpPr>
          <p:cNvPr id="20" name="Rectangle 3"/>
          <p:cNvSpPr>
            <a:spLocks noChangeArrowheads="1"/>
          </p:cNvSpPr>
          <p:nvPr/>
        </p:nvSpPr>
        <p:spPr bwMode="auto">
          <a:xfrm>
            <a:off x="1143000" y="164249"/>
            <a:ext cx="6858000" cy="81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nchor="ctr" anchorCtr="1"/>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b="1" dirty="0">
                <a:solidFill>
                  <a:schemeClr val="tx1">
                    <a:lumMod val="75000"/>
                    <a:lumOff val="25000"/>
                  </a:schemeClr>
                </a:solidFill>
                <a:latin typeface="Tahoma" charset="0"/>
                <a:ea typeface="宋体" charset="0"/>
                <a:cs typeface="宋体" charset="0"/>
              </a:rPr>
              <a:t>Our Physical Life</a:t>
            </a:r>
          </a:p>
          <a:p>
            <a:pPr marL="3128963" lvl="8" indent="-385763" algn="ctr">
              <a:buSzPct val="100000"/>
              <a:buFontTx/>
              <a:buAutoNum type="arabicPeriod"/>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endParaRPr lang="en-US" sz="2625" b="1" dirty="0">
              <a:solidFill>
                <a:schemeClr val="tx1">
                  <a:lumMod val="75000"/>
                  <a:lumOff val="25000"/>
                </a:schemeClr>
              </a:solidFill>
              <a:latin typeface="Tahoma" charset="0"/>
              <a:ea typeface="宋体" charset="0"/>
              <a:cs typeface="宋体" charset="0"/>
            </a:endParaRPr>
          </a:p>
        </p:txBody>
      </p:sp>
      <p:pic>
        <p:nvPicPr>
          <p:cNvPr id="48133" name="Picture 21" descr="Spiritual Ma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267" y="1519574"/>
            <a:ext cx="525065" cy="1684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4" name="Picture 22" descr="Physical Ma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7549" y="1502955"/>
            <a:ext cx="525066" cy="1684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Text Box 1"/>
          <p:cNvSpPr txBox="1">
            <a:spLocks noChangeArrowheads="1"/>
          </p:cNvSpPr>
          <p:nvPr/>
        </p:nvSpPr>
        <p:spPr bwMode="auto">
          <a:xfrm>
            <a:off x="5656191" y="837799"/>
            <a:ext cx="2275505" cy="136354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marL="360363" indent="-360363">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a:solidFill>
                  <a:srgbClr val="000000"/>
                </a:solidFill>
                <a:latin typeface="Arial" charset="0"/>
                <a:ea typeface="ＭＳ Ｐゴシック" charset="0"/>
                <a:cs typeface="Arial Unicode MS" charset="0"/>
              </a:defRPr>
            </a:lvl1pPr>
            <a:lvl2pPr>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a:solidFill>
                  <a:srgbClr val="000000"/>
                </a:solidFill>
                <a:latin typeface="Arial" charset="0"/>
                <a:ea typeface="ＭＳ Ｐゴシック" charset="0"/>
                <a:cs typeface="Arial Unicode MS" charset="0"/>
              </a:defRPr>
            </a:lvl2pPr>
            <a:lvl3pPr>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a:solidFill>
                  <a:srgbClr val="000000"/>
                </a:solidFill>
                <a:latin typeface="Arial" charset="0"/>
                <a:ea typeface="ＭＳ Ｐゴシック" charset="0"/>
                <a:cs typeface="Arial Unicode MS" charset="0"/>
              </a:defRPr>
            </a:lvl3pPr>
            <a:lvl4pPr>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a:solidFill>
                  <a:srgbClr val="000000"/>
                </a:solidFill>
                <a:latin typeface="Arial" charset="0"/>
                <a:ea typeface="ＭＳ Ｐゴシック" charset="0"/>
                <a:cs typeface="Arial Unicode MS" charset="0"/>
              </a:defRPr>
            </a:lvl4pPr>
            <a:lvl5pPr>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a:solidFill>
                  <a:srgbClr val="000000"/>
                </a:solidFill>
                <a:latin typeface="Arial" charset="0"/>
                <a:ea typeface="ＭＳ Ｐゴシック" charset="0"/>
                <a:cs typeface="Arial Unicode MS" charset="0"/>
              </a:defRPr>
            </a:lvl9pPr>
          </a:lstStyle>
          <a:p>
            <a:pPr marL="0" indent="0">
              <a:spcAft>
                <a:spcPts val="900"/>
              </a:spcAft>
              <a:buClr>
                <a:srgbClr val="FF0000"/>
              </a:buClr>
              <a:defRPr/>
            </a:pPr>
            <a:r>
              <a:rPr lang="en-US" sz="2100" b="1" dirty="0">
                <a:solidFill>
                  <a:schemeClr val="tx1">
                    <a:lumMod val="75000"/>
                    <a:lumOff val="25000"/>
                  </a:schemeClr>
                </a:solidFill>
                <a:latin typeface="Tahoma" charset="0"/>
              </a:rPr>
              <a:t>Unique opportunity for growing our</a:t>
            </a:r>
            <a:br>
              <a:rPr lang="en-US" sz="2100" b="1" dirty="0">
                <a:solidFill>
                  <a:schemeClr val="tx1">
                    <a:lumMod val="75000"/>
                    <a:lumOff val="25000"/>
                  </a:schemeClr>
                </a:solidFill>
                <a:latin typeface="Tahoma" charset="0"/>
              </a:rPr>
            </a:br>
            <a:r>
              <a:rPr lang="en-US" sz="2100" b="1" dirty="0">
                <a:solidFill>
                  <a:schemeClr val="tx1">
                    <a:lumMod val="75000"/>
                    <a:lumOff val="25000"/>
                  </a:schemeClr>
                </a:solidFill>
                <a:latin typeface="Tahoma" charset="0"/>
              </a:rPr>
              <a:t>heart</a:t>
            </a:r>
          </a:p>
        </p:txBody>
      </p:sp>
      <p:sp>
        <p:nvSpPr>
          <p:cNvPr id="9" name="Text Box 1"/>
          <p:cNvSpPr txBox="1">
            <a:spLocks noChangeArrowheads="1"/>
          </p:cNvSpPr>
          <p:nvPr/>
        </p:nvSpPr>
        <p:spPr bwMode="auto">
          <a:xfrm>
            <a:off x="1467743" y="3503906"/>
            <a:ext cx="6458546" cy="14789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marL="360363" indent="-360363">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a:solidFill>
                  <a:srgbClr val="000000"/>
                </a:solidFill>
                <a:latin typeface="Arial" charset="0"/>
                <a:ea typeface="ＭＳ Ｐゴシック" charset="0"/>
                <a:cs typeface="Arial Unicode MS" charset="0"/>
              </a:defRPr>
            </a:lvl1pPr>
            <a:lvl2pPr>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a:solidFill>
                  <a:srgbClr val="000000"/>
                </a:solidFill>
                <a:latin typeface="Arial" charset="0"/>
                <a:ea typeface="ＭＳ Ｐゴシック" charset="0"/>
                <a:cs typeface="Arial Unicode MS" charset="0"/>
              </a:defRPr>
            </a:lvl2pPr>
            <a:lvl3pPr>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a:solidFill>
                  <a:srgbClr val="000000"/>
                </a:solidFill>
                <a:latin typeface="Arial" charset="0"/>
                <a:ea typeface="ＭＳ Ｐゴシック" charset="0"/>
                <a:cs typeface="Arial Unicode MS" charset="0"/>
              </a:defRPr>
            </a:lvl3pPr>
            <a:lvl4pPr>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a:solidFill>
                  <a:srgbClr val="000000"/>
                </a:solidFill>
                <a:latin typeface="Arial" charset="0"/>
                <a:ea typeface="ＭＳ Ｐゴシック" charset="0"/>
                <a:cs typeface="Arial Unicode MS" charset="0"/>
              </a:defRPr>
            </a:lvl4pPr>
            <a:lvl5pPr>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a:solidFill>
                  <a:srgbClr val="000000"/>
                </a:solidFill>
                <a:latin typeface="Arial"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a:solidFill>
                  <a:srgbClr val="000000"/>
                </a:solidFill>
                <a:latin typeface="Arial"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a:solidFill>
                  <a:srgbClr val="000000"/>
                </a:solidFill>
                <a:latin typeface="Arial"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a:solidFill>
                  <a:srgbClr val="000000"/>
                </a:solidFill>
                <a:latin typeface="Arial"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a:solidFill>
                  <a:srgbClr val="000000"/>
                </a:solidFill>
                <a:latin typeface="Arial" charset="0"/>
                <a:ea typeface="ＭＳ Ｐゴシック" charset="0"/>
                <a:cs typeface="Arial Unicode MS" charset="0"/>
              </a:defRPr>
            </a:lvl9pPr>
          </a:lstStyle>
          <a:p>
            <a:pPr marL="0" indent="0">
              <a:spcAft>
                <a:spcPts val="900"/>
              </a:spcAft>
              <a:buClr>
                <a:srgbClr val="FF0000"/>
              </a:buClr>
              <a:defRPr/>
            </a:pPr>
            <a:r>
              <a:rPr lang="en-US" sz="2100" dirty="0">
                <a:solidFill>
                  <a:schemeClr val="tx1">
                    <a:lumMod val="75000"/>
                    <a:lumOff val="25000"/>
                  </a:schemeClr>
                </a:solidFill>
                <a:latin typeface="Tahoma" charset="0"/>
              </a:rPr>
              <a:t>Matthew 16:19</a:t>
            </a:r>
          </a:p>
          <a:p>
            <a:pPr marL="0" indent="0">
              <a:spcAft>
                <a:spcPts val="900"/>
              </a:spcAft>
              <a:buClr>
                <a:srgbClr val="FF0000"/>
              </a:buClr>
              <a:defRPr/>
            </a:pPr>
            <a:r>
              <a:rPr lang="en-US" sz="2100" dirty="0">
                <a:solidFill>
                  <a:schemeClr val="tx1">
                    <a:lumMod val="75000"/>
                    <a:lumOff val="25000"/>
                  </a:schemeClr>
                </a:solidFill>
                <a:latin typeface="Tahoma" charset="0"/>
              </a:rPr>
              <a:t>Whatever you bind on earth will be bound in heaven and whatever you loose on earth will be loosed in heaven</a:t>
            </a:r>
          </a:p>
        </p:txBody>
      </p:sp>
      <p:sp>
        <p:nvSpPr>
          <p:cNvPr id="2" name="Slide Number Placeholder 1"/>
          <p:cNvSpPr>
            <a:spLocks noGrp="1"/>
          </p:cNvSpPr>
          <p:nvPr>
            <p:ph type="sldNum" sz="quarter" idx="10"/>
          </p:nvPr>
        </p:nvSpPr>
        <p:spPr/>
        <p:txBody>
          <a:bodyPr/>
          <a:lstStyle/>
          <a:p>
            <a:fld id="{2DD3475C-6592-4114-94ED-187383B86821}" type="slidenum">
              <a:rPr lang="en-US" smtClean="0"/>
              <a:pPr/>
              <a:t>67</a:t>
            </a:fld>
            <a:endParaRPr lang="en-US" dirty="0"/>
          </a:p>
        </p:txBody>
      </p:sp>
    </p:spTree>
    <p:extLst>
      <p:ext uri="{BB962C8B-B14F-4D97-AF65-F5344CB8AC3E}">
        <p14:creationId xmlns:p14="http://schemas.microsoft.com/office/powerpoint/2010/main" val="289673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1600" y="436170"/>
            <a:ext cx="3555159" cy="4421579"/>
          </a:xfrm>
          <a:prstGeom prst="rect">
            <a:avLst/>
          </a:prstGeom>
          <a:solidFill>
            <a:srgbClr val="F6F5F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CA2498A4-D523-F748-A7F0-0215F525CC41}" type="slidenum">
              <a:rPr lang="en-US" smtClean="0"/>
              <a:pPr>
                <a:defRPr/>
              </a:pPr>
              <a:t>68</a:t>
            </a:fld>
            <a:endParaRPr lang="en-US" dirty="0"/>
          </a:p>
        </p:txBody>
      </p:sp>
    </p:spTree>
    <p:extLst>
      <p:ext uri="{BB962C8B-B14F-4D97-AF65-F5344CB8AC3E}">
        <p14:creationId xmlns:p14="http://schemas.microsoft.com/office/powerpoint/2010/main" val="84696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1"/>
          <p:cNvGraphicFramePr>
            <a:graphicFrameLocks noGrp="1"/>
          </p:cNvGraphicFramePr>
          <p:nvPr>
            <p:extLst>
              <p:ext uri="{D42A27DB-BD31-4B8C-83A1-F6EECF244321}">
                <p14:modId xmlns:p14="http://schemas.microsoft.com/office/powerpoint/2010/main" val="52542576"/>
              </p:ext>
            </p:extLst>
          </p:nvPr>
        </p:nvGraphicFramePr>
        <p:xfrm>
          <a:off x="386952" y="1659732"/>
          <a:ext cx="4800600" cy="2911077"/>
        </p:xfrm>
        <a:graphic>
          <a:graphicData uri="http://schemas.openxmlformats.org/drawingml/2006/table">
            <a:tbl>
              <a:tblPr/>
              <a:tblGrid>
                <a:gridCol w="4800600">
                  <a:extLst>
                    <a:ext uri="{9D8B030D-6E8A-4147-A177-3AD203B41FA5}">
                      <a16:colId xmlns:a16="http://schemas.microsoft.com/office/drawing/2014/main" val="20000"/>
                    </a:ext>
                  </a:extLst>
                </a:gridCol>
              </a:tblGrid>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61C2CA"/>
                    </a:solidFill>
                  </a:tcPr>
                </a:tc>
                <a:extLst>
                  <a:ext uri="{0D108BD9-81ED-4DB2-BD59-A6C34878D82A}">
                    <a16:rowId xmlns:a16="http://schemas.microsoft.com/office/drawing/2014/main" val="10001"/>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178095"/>
                    </a:solidFill>
                  </a:tcPr>
                </a:tc>
                <a:extLst>
                  <a:ext uri="{0D108BD9-81ED-4DB2-BD59-A6C34878D82A}">
                    <a16:rowId xmlns:a16="http://schemas.microsoft.com/office/drawing/2014/main" val="10002"/>
                  </a:ext>
                </a:extLst>
              </a:tr>
            </a:tbl>
          </a:graphicData>
        </a:graphic>
      </p:graphicFrame>
      <p:pic>
        <p:nvPicPr>
          <p:cNvPr id="11"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931069"/>
            <a:ext cx="1276350" cy="40493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6" name="Rectangle 1"/>
          <p:cNvSpPr>
            <a:spLocks noGrp="1" noChangeArrowheads="1"/>
          </p:cNvSpPr>
          <p:nvPr>
            <p:ph type="title"/>
          </p:nvPr>
        </p:nvSpPr>
        <p:spPr>
          <a:xfrm>
            <a:off x="365125" y="176212"/>
            <a:ext cx="8320088" cy="1483520"/>
          </a:xfrm>
        </p:spPr>
        <p:txBody>
          <a:bodyPr/>
          <a:lstStyle/>
          <a:p>
            <a:pPr algn="l"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chemeClr val="tx1">
                    <a:lumMod val="85000"/>
                    <a:lumOff val="15000"/>
                  </a:schemeClr>
                </a:solidFill>
                <a:latin typeface="Tahoma" charset="0"/>
              </a:rPr>
              <a:t>Happiness</a:t>
            </a:r>
            <a:br>
              <a:rPr lang="en-US" sz="3200" b="1" dirty="0">
                <a:solidFill>
                  <a:schemeClr val="tx1">
                    <a:lumMod val="85000"/>
                    <a:lumOff val="15000"/>
                  </a:schemeClr>
                </a:solidFill>
                <a:latin typeface="Tahoma" charset="0"/>
              </a:rPr>
            </a:br>
            <a:endParaRPr lang="en-US" sz="2400" dirty="0">
              <a:solidFill>
                <a:schemeClr val="tx1">
                  <a:lumMod val="85000"/>
                  <a:lumOff val="15000"/>
                </a:schemeClr>
              </a:solidFill>
              <a:latin typeface="Tahoma" charset="0"/>
            </a:endParaRPr>
          </a:p>
        </p:txBody>
      </p:sp>
      <p:sp>
        <p:nvSpPr>
          <p:cNvPr id="6" name="AutoShape 13"/>
          <p:cNvSpPr>
            <a:spLocks noChangeArrowheads="1"/>
          </p:cNvSpPr>
          <p:nvPr/>
        </p:nvSpPr>
        <p:spPr bwMode="auto">
          <a:xfrm>
            <a:off x="457200" y="1659732"/>
            <a:ext cx="304800" cy="2911077"/>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7" name="Rectangle 1"/>
          <p:cNvSpPr txBox="1">
            <a:spLocks noChangeArrowheads="1"/>
          </p:cNvSpPr>
          <p:nvPr/>
        </p:nvSpPr>
        <p:spPr>
          <a:xfrm>
            <a:off x="228600" y="772418"/>
            <a:ext cx="2655344" cy="887314"/>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457200" indent="-457200" algn="l" eaLnBrk="1" hangingPunct="1">
              <a:buClrTx/>
              <a:buSzTx/>
              <a:buFontTx/>
              <a:buAutoNum type="arabicPare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The Ideal of    </a:t>
            </a:r>
          </a:p>
          <a:p>
            <a:pPr algn="l" eaLnBrk="1" hangingPunct="1">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     Creation</a:t>
            </a:r>
          </a:p>
        </p:txBody>
      </p:sp>
      <p:sp>
        <p:nvSpPr>
          <p:cNvPr id="2" name="Slide Number Placeholder 1"/>
          <p:cNvSpPr>
            <a:spLocks noGrp="1"/>
          </p:cNvSpPr>
          <p:nvPr>
            <p:ph type="sldNum" sz="quarter" idx="10"/>
          </p:nvPr>
        </p:nvSpPr>
        <p:spPr/>
        <p:txBody>
          <a:bodyPr/>
          <a:lstStyle/>
          <a:p>
            <a:fld id="{2DD3475C-6592-4114-94ED-187383B86821}" type="slidenum">
              <a:rPr lang="en-US" smtClean="0"/>
              <a:pPr/>
              <a:t>7</a:t>
            </a:fld>
            <a:endParaRPr lang="en-US" dirty="0"/>
          </a:p>
        </p:txBody>
      </p:sp>
    </p:spTree>
    <p:extLst>
      <p:ext uri="{BB962C8B-B14F-4D97-AF65-F5344CB8AC3E}">
        <p14:creationId xmlns:p14="http://schemas.microsoft.com/office/powerpoint/2010/main" val="343098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1"/>
          <p:cNvGraphicFramePr>
            <a:graphicFrameLocks noGrp="1"/>
          </p:cNvGraphicFramePr>
          <p:nvPr>
            <p:extLst/>
          </p:nvPr>
        </p:nvGraphicFramePr>
        <p:xfrm>
          <a:off x="386952" y="1659732"/>
          <a:ext cx="4800600" cy="2911077"/>
        </p:xfrm>
        <a:graphic>
          <a:graphicData uri="http://schemas.openxmlformats.org/drawingml/2006/table">
            <a:tbl>
              <a:tblPr/>
              <a:tblGrid>
                <a:gridCol w="4800600">
                  <a:extLst>
                    <a:ext uri="{9D8B030D-6E8A-4147-A177-3AD203B41FA5}">
                      <a16:colId xmlns:a16="http://schemas.microsoft.com/office/drawing/2014/main" val="20000"/>
                    </a:ext>
                  </a:extLst>
                </a:gridCol>
              </a:tblGrid>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61C2CA"/>
                    </a:solidFill>
                  </a:tcPr>
                </a:tc>
                <a:extLst>
                  <a:ext uri="{0D108BD9-81ED-4DB2-BD59-A6C34878D82A}">
                    <a16:rowId xmlns:a16="http://schemas.microsoft.com/office/drawing/2014/main" val="10001"/>
                  </a:ext>
                </a:extLst>
              </a:tr>
              <a:tr h="970359">
                <a:tc>
                  <a:txBody>
                    <a:bodyPr/>
                    <a:lstStyle/>
                    <a:p>
                      <a:pPr marL="0" marR="0" lvl="0" indent="0" algn="l" defTabSz="457200" rtl="0" eaLnBrk="1" fontAlgn="base" latinLnBrk="0" hangingPunct="1">
                        <a:lnSpc>
                          <a:spcPct val="80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1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cs typeface="Arial Unicode MS" charset="0"/>
                      </a:endParaRPr>
                    </a:p>
                  </a:txBody>
                  <a:tcPr marL="67500" marR="67500" marT="143640" marB="35100" horzOverflow="overflow">
                    <a:lnL>
                      <a:noFill/>
                    </a:lnL>
                    <a:lnR>
                      <a:noFill/>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178095"/>
                    </a:solidFill>
                  </a:tcPr>
                </a:tc>
                <a:extLst>
                  <a:ext uri="{0D108BD9-81ED-4DB2-BD59-A6C34878D82A}">
                    <a16:rowId xmlns:a16="http://schemas.microsoft.com/office/drawing/2014/main" val="10002"/>
                  </a:ext>
                </a:extLst>
              </a:tr>
            </a:tbl>
          </a:graphicData>
        </a:graphic>
      </p:graphicFrame>
      <p:pic>
        <p:nvPicPr>
          <p:cNvPr id="11"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931069"/>
            <a:ext cx="1276350" cy="40493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6" name="Rectangle 1"/>
          <p:cNvSpPr>
            <a:spLocks noGrp="1" noChangeArrowheads="1"/>
          </p:cNvSpPr>
          <p:nvPr>
            <p:ph type="title"/>
          </p:nvPr>
        </p:nvSpPr>
        <p:spPr>
          <a:xfrm>
            <a:off x="365125" y="176212"/>
            <a:ext cx="8320088" cy="1483520"/>
          </a:xfrm>
        </p:spPr>
        <p:txBody>
          <a:bodyPr/>
          <a:lstStyle/>
          <a:p>
            <a:pPr algn="l"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chemeClr val="tx1">
                    <a:lumMod val="85000"/>
                    <a:lumOff val="15000"/>
                  </a:schemeClr>
                </a:solidFill>
                <a:latin typeface="Tahoma" charset="0"/>
              </a:rPr>
              <a:t>Happiness</a:t>
            </a:r>
            <a:br>
              <a:rPr lang="en-US" sz="3200" b="1" dirty="0">
                <a:solidFill>
                  <a:schemeClr val="tx1">
                    <a:lumMod val="85000"/>
                    <a:lumOff val="15000"/>
                  </a:schemeClr>
                </a:solidFill>
                <a:latin typeface="Tahoma" charset="0"/>
              </a:rPr>
            </a:br>
            <a:endParaRPr lang="en-US" sz="2400" dirty="0">
              <a:solidFill>
                <a:schemeClr val="tx1">
                  <a:lumMod val="85000"/>
                  <a:lumOff val="15000"/>
                </a:schemeClr>
              </a:solidFill>
              <a:latin typeface="Tahoma" charset="0"/>
            </a:endParaRPr>
          </a:p>
        </p:txBody>
      </p:sp>
      <p:sp>
        <p:nvSpPr>
          <p:cNvPr id="6" name="AutoShape 13"/>
          <p:cNvSpPr>
            <a:spLocks noChangeArrowheads="1"/>
          </p:cNvSpPr>
          <p:nvPr/>
        </p:nvSpPr>
        <p:spPr bwMode="auto">
          <a:xfrm>
            <a:off x="457200" y="1659732"/>
            <a:ext cx="304800" cy="2911077"/>
          </a:xfrm>
          <a:prstGeom prst="upArrow">
            <a:avLst>
              <a:gd name="adj1" fmla="val 34657"/>
              <a:gd name="adj2" fmla="val 75436"/>
            </a:avLst>
          </a:prstGeom>
          <a:solidFill>
            <a:srgbClr val="EA3332"/>
          </a:solidFill>
          <a:ln w="19080" cap="sq">
            <a:solidFill>
              <a:srgbClr val="FFFFFF"/>
            </a:solidFill>
            <a:miter lim="800000"/>
            <a:headEnd/>
            <a:tailEnd/>
          </a:ln>
        </p:spPr>
        <p:txBody>
          <a:bodyPr wrap="none" anchor="ctr"/>
          <a:lstStyle/>
          <a:p>
            <a:pPr>
              <a:buClr>
                <a:srgbClr val="000000"/>
              </a:buClr>
              <a:buSzPct val="100000"/>
              <a:buFont typeface="Times New Roman" charset="0"/>
              <a:buNone/>
            </a:pPr>
            <a:endParaRPr lang="en-US" sz="1350"/>
          </a:p>
        </p:txBody>
      </p:sp>
      <p:sp>
        <p:nvSpPr>
          <p:cNvPr id="7" name="Rectangle 1"/>
          <p:cNvSpPr txBox="1">
            <a:spLocks noChangeArrowheads="1"/>
          </p:cNvSpPr>
          <p:nvPr/>
        </p:nvSpPr>
        <p:spPr>
          <a:xfrm>
            <a:off x="228600" y="772418"/>
            <a:ext cx="2655344" cy="887314"/>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457200" indent="-457200" algn="l" eaLnBrk="1" hangingPunct="1">
              <a:buClrTx/>
              <a:buSzTx/>
              <a:buFontTx/>
              <a:buAutoNum type="arabicPare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The Ideal of    </a:t>
            </a:r>
          </a:p>
          <a:p>
            <a:pPr algn="l" eaLnBrk="1" hangingPunct="1">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chemeClr val="tx1">
                    <a:lumMod val="85000"/>
                    <a:lumOff val="15000"/>
                  </a:schemeClr>
                </a:solidFill>
                <a:latin typeface="Tahoma" charset="0"/>
              </a:rPr>
              <a:t>     Creation</a:t>
            </a:r>
          </a:p>
        </p:txBody>
      </p:sp>
      <p:sp>
        <p:nvSpPr>
          <p:cNvPr id="2" name="Slide Number Placeholder 1"/>
          <p:cNvSpPr>
            <a:spLocks noGrp="1"/>
          </p:cNvSpPr>
          <p:nvPr>
            <p:ph type="sldNum" sz="quarter" idx="10"/>
          </p:nvPr>
        </p:nvSpPr>
        <p:spPr/>
        <p:txBody>
          <a:bodyPr/>
          <a:lstStyle/>
          <a:p>
            <a:fld id="{2DD3475C-6592-4114-94ED-187383B86821}" type="slidenum">
              <a:rPr lang="en-US" smtClean="0"/>
              <a:pPr/>
              <a:t>8</a:t>
            </a:fld>
            <a:endParaRPr lang="en-US" dirty="0"/>
          </a:p>
        </p:txBody>
      </p:sp>
      <p:pic>
        <p:nvPicPr>
          <p:cNvPr id="3" name="Picture 2"/>
          <p:cNvPicPr>
            <a:picLocks noChangeAspect="1"/>
          </p:cNvPicPr>
          <p:nvPr/>
        </p:nvPicPr>
        <p:blipFill>
          <a:blip r:embed="rId4"/>
          <a:stretch>
            <a:fillRect/>
          </a:stretch>
        </p:blipFill>
        <p:spPr>
          <a:xfrm>
            <a:off x="2583760" y="882994"/>
            <a:ext cx="600368" cy="666162"/>
          </a:xfrm>
          <a:prstGeom prst="rect">
            <a:avLst/>
          </a:prstGeom>
        </p:spPr>
      </p:pic>
    </p:spTree>
    <p:extLst>
      <p:ext uri="{BB962C8B-B14F-4D97-AF65-F5344CB8AC3E}">
        <p14:creationId xmlns:p14="http://schemas.microsoft.com/office/powerpoint/2010/main" val="122316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85800" y="1123950"/>
            <a:ext cx="8001000" cy="35262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marL="360363" indent="-360363">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sz="2400">
                <a:solidFill>
                  <a:srgbClr val="000000"/>
                </a:solidFill>
                <a:latin typeface="Times New Roman" charset="0"/>
                <a:ea typeface="ＭＳ Ｐゴシック" charset="0"/>
                <a:cs typeface="Arial Unicode MS" charset="0"/>
              </a:defRPr>
            </a:lvl1pPr>
            <a:lvl2pPr>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sz="2400">
                <a:solidFill>
                  <a:srgbClr val="000000"/>
                </a:solidFill>
                <a:latin typeface="Times New Roman" charset="0"/>
                <a:ea typeface="ＭＳ Ｐゴシック" charset="0"/>
                <a:cs typeface="Arial Unicode MS" charset="0"/>
              </a:defRPr>
            </a:lvl2pPr>
            <a:lvl3pPr>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sz="2400">
                <a:solidFill>
                  <a:srgbClr val="000000"/>
                </a:solidFill>
                <a:latin typeface="Times New Roman" charset="0"/>
                <a:ea typeface="ＭＳ Ｐゴシック" charset="0"/>
                <a:cs typeface="Arial Unicode MS" charset="0"/>
              </a:defRPr>
            </a:lvl3pPr>
            <a:lvl4pPr>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sz="2400">
                <a:solidFill>
                  <a:srgbClr val="000000"/>
                </a:solidFill>
                <a:latin typeface="Times New Roman" charset="0"/>
                <a:ea typeface="ＭＳ Ｐゴシック" charset="0"/>
                <a:cs typeface="Arial Unicode MS" charset="0"/>
              </a:defRPr>
            </a:lvl4pPr>
            <a:lvl5pPr>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sz="2400">
                <a:solidFill>
                  <a:srgbClr val="000000"/>
                </a:solidFill>
                <a:latin typeface="Times New Roman"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sz="2400">
                <a:solidFill>
                  <a:srgbClr val="000000"/>
                </a:solidFill>
                <a:latin typeface="Times New Roman"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sz="2400">
                <a:solidFill>
                  <a:srgbClr val="000000"/>
                </a:solidFill>
                <a:latin typeface="Times New Roman"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sz="2400">
                <a:solidFill>
                  <a:srgbClr val="000000"/>
                </a:solidFill>
                <a:latin typeface="Times New Roman"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360363" algn="l"/>
                <a:tab pos="817563" algn="l"/>
                <a:tab pos="1274763" algn="l"/>
                <a:tab pos="1731963" algn="l"/>
                <a:tab pos="2189163" algn="l"/>
                <a:tab pos="2646363" algn="l"/>
                <a:tab pos="3103563" algn="l"/>
                <a:tab pos="3560763" algn="l"/>
                <a:tab pos="4017963" algn="l"/>
                <a:tab pos="4475163" algn="l"/>
                <a:tab pos="4932363" algn="l"/>
                <a:tab pos="5389563" algn="l"/>
                <a:tab pos="5846763" algn="l"/>
                <a:tab pos="6303963" algn="l"/>
                <a:tab pos="6761163" algn="l"/>
                <a:tab pos="7218363" algn="l"/>
                <a:tab pos="7675563" algn="l"/>
                <a:tab pos="8132763" algn="l"/>
                <a:tab pos="8589963" algn="l"/>
                <a:tab pos="9047163" algn="l"/>
                <a:tab pos="9504363" algn="l"/>
              </a:tabLst>
              <a:defRPr sz="2400">
                <a:solidFill>
                  <a:srgbClr val="000000"/>
                </a:solidFill>
                <a:latin typeface="Times New Roman" charset="0"/>
                <a:ea typeface="ＭＳ Ｐゴシック" charset="0"/>
                <a:cs typeface="Arial Unicode MS" charset="0"/>
              </a:defRPr>
            </a:lvl9pPr>
          </a:lstStyle>
          <a:p>
            <a:pPr>
              <a:spcBef>
                <a:spcPts val="1100"/>
              </a:spcBef>
              <a:buClr>
                <a:srgbClr val="3399FF"/>
              </a:buClr>
              <a:buFont typeface="Courier New" charset="0"/>
              <a:buChar char="►"/>
              <a:defRPr/>
            </a:pPr>
            <a:r>
              <a:rPr lang="en-US" b="1" dirty="0">
                <a:solidFill>
                  <a:srgbClr val="262626"/>
                </a:solidFill>
                <a:latin typeface="Tahoma" charset="0"/>
                <a:ea typeface="宋体" charset="0"/>
                <a:cs typeface="宋体" charset="0"/>
              </a:rPr>
              <a:t>family crises, divorce, STDs, teen pregnancy</a:t>
            </a:r>
          </a:p>
          <a:p>
            <a:pPr>
              <a:spcBef>
                <a:spcPts val="1100"/>
              </a:spcBef>
              <a:buClr>
                <a:srgbClr val="3399FF"/>
              </a:buClr>
              <a:buFont typeface="Courier New" charset="0"/>
              <a:buChar char="►"/>
              <a:defRPr/>
            </a:pPr>
            <a:r>
              <a:rPr lang="en-US" b="1" dirty="0">
                <a:solidFill>
                  <a:srgbClr val="262626"/>
                </a:solidFill>
                <a:latin typeface="Tahoma" charset="0"/>
                <a:ea typeface="宋体" charset="0"/>
                <a:cs typeface="宋体" charset="0"/>
              </a:rPr>
              <a:t>drug and alcohol abuse</a:t>
            </a:r>
          </a:p>
          <a:p>
            <a:pPr>
              <a:spcBef>
                <a:spcPts val="1100"/>
              </a:spcBef>
              <a:buClr>
                <a:srgbClr val="3399FF"/>
              </a:buClr>
              <a:buFont typeface="Courier New" charset="0"/>
              <a:buChar char="►"/>
              <a:defRPr/>
            </a:pPr>
            <a:r>
              <a:rPr lang="en-US" b="1" dirty="0">
                <a:solidFill>
                  <a:srgbClr val="262626"/>
                </a:solidFill>
                <a:latin typeface="Tahoma" charset="0"/>
                <a:ea typeface="宋体" charset="0"/>
                <a:cs typeface="宋体" charset="0"/>
              </a:rPr>
              <a:t>crime, corruption</a:t>
            </a:r>
          </a:p>
          <a:p>
            <a:pPr>
              <a:spcBef>
                <a:spcPts val="1100"/>
              </a:spcBef>
              <a:buClr>
                <a:srgbClr val="3399FF"/>
              </a:buClr>
              <a:buFont typeface="Courier New" charset="0"/>
              <a:buChar char="►"/>
              <a:defRPr/>
            </a:pPr>
            <a:r>
              <a:rPr lang="en-US" b="1" dirty="0">
                <a:solidFill>
                  <a:srgbClr val="262626"/>
                </a:solidFill>
                <a:latin typeface="Tahoma" charset="0"/>
                <a:ea typeface="宋体" charset="0"/>
                <a:cs typeface="宋体" charset="0"/>
              </a:rPr>
              <a:t>racism, violence, human trafficking</a:t>
            </a:r>
          </a:p>
          <a:p>
            <a:pPr>
              <a:spcBef>
                <a:spcPts val="1100"/>
              </a:spcBef>
              <a:buClr>
                <a:srgbClr val="3399FF"/>
              </a:buClr>
              <a:buFont typeface="Courier New" charset="0"/>
              <a:buChar char="►"/>
              <a:defRPr/>
            </a:pPr>
            <a:r>
              <a:rPr lang="en-US" b="1" dirty="0">
                <a:solidFill>
                  <a:srgbClr val="262626"/>
                </a:solidFill>
                <a:latin typeface="Tahoma" charset="0"/>
                <a:ea typeface="宋体" charset="0"/>
                <a:cs typeface="宋体" charset="0"/>
              </a:rPr>
              <a:t>hunger, poverty, disease</a:t>
            </a:r>
          </a:p>
          <a:p>
            <a:pPr>
              <a:spcBef>
                <a:spcPts val="1100"/>
              </a:spcBef>
              <a:buClr>
                <a:srgbClr val="3399FF"/>
              </a:buClr>
              <a:buFont typeface="Courier New" charset="0"/>
              <a:buChar char="►"/>
              <a:defRPr/>
            </a:pPr>
            <a:r>
              <a:rPr lang="en-US" b="1" dirty="0">
                <a:solidFill>
                  <a:srgbClr val="262626"/>
                </a:solidFill>
                <a:latin typeface="Tahoma" charset="0"/>
                <a:ea typeface="宋体" charset="0"/>
                <a:cs typeface="宋体" charset="0"/>
              </a:rPr>
              <a:t>environmental crises, pollution</a:t>
            </a:r>
          </a:p>
          <a:p>
            <a:pPr>
              <a:spcBef>
                <a:spcPts val="1100"/>
              </a:spcBef>
              <a:buClr>
                <a:srgbClr val="1EB4FF"/>
              </a:buClr>
              <a:buFont typeface="Courier New" charset="0"/>
              <a:buChar char="►"/>
              <a:defRPr/>
            </a:pPr>
            <a:r>
              <a:rPr lang="en-US" b="1" dirty="0">
                <a:solidFill>
                  <a:srgbClr val="262626"/>
                </a:solidFill>
                <a:latin typeface="Tahoma" charset="0"/>
                <a:ea typeface="宋体" charset="0"/>
                <a:cs typeface="宋体" charset="0"/>
              </a:rPr>
              <a:t>exploitation, conflict, war</a:t>
            </a:r>
          </a:p>
        </p:txBody>
      </p:sp>
      <p:sp>
        <p:nvSpPr>
          <p:cNvPr id="5" name="Rectangle 1"/>
          <p:cNvSpPr>
            <a:spLocks noGrp="1" noChangeArrowheads="1"/>
          </p:cNvSpPr>
          <p:nvPr>
            <p:ph type="title"/>
          </p:nvPr>
        </p:nvSpPr>
        <p:spPr>
          <a:xfrm>
            <a:off x="365125" y="176213"/>
            <a:ext cx="8320088" cy="914400"/>
          </a:xfrm>
        </p:spPr>
        <p:txBody>
          <a:bodyPr/>
          <a:lstStyle/>
          <a:p>
            <a:pPr algn="l"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chemeClr val="tx1">
                    <a:lumMod val="85000"/>
                    <a:lumOff val="15000"/>
                  </a:schemeClr>
                </a:solidFill>
                <a:latin typeface="Tahoma" charset="0"/>
              </a:rPr>
              <a:t>The Tragic Reality: Self-Centered Love</a:t>
            </a:r>
          </a:p>
        </p:txBody>
      </p:sp>
      <p:sp>
        <p:nvSpPr>
          <p:cNvPr id="2" name="Slide Number Placeholder 1"/>
          <p:cNvSpPr>
            <a:spLocks noGrp="1"/>
          </p:cNvSpPr>
          <p:nvPr>
            <p:ph type="sldNum" sz="quarter" idx="10"/>
          </p:nvPr>
        </p:nvSpPr>
        <p:spPr/>
        <p:txBody>
          <a:bodyPr/>
          <a:lstStyle/>
          <a:p>
            <a:fld id="{2DD3475C-6592-4114-94ED-187383B86821}" type="slidenum">
              <a:rPr lang="en-US" smtClean="0"/>
              <a:pPr/>
              <a:t>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2_Office Theme">
  <a:themeElements>
    <a:clrScheme name="Custom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FB4E09"/>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8484</TotalTime>
  <Words>1602</Words>
  <Application>Microsoft Office PowerPoint</Application>
  <PresentationFormat>On-screen Show (16:9)</PresentationFormat>
  <Paragraphs>577</Paragraphs>
  <Slides>68</Slides>
  <Notes>61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68</vt:i4>
      </vt:variant>
    </vt:vector>
  </HeadingPairs>
  <TitlesOfParts>
    <vt:vector size="79" baseType="lpstr">
      <vt:lpstr>ＭＳ Ｐゴシック</vt:lpstr>
      <vt:lpstr>宋体</vt:lpstr>
      <vt:lpstr>Arial</vt:lpstr>
      <vt:lpstr>Arial Unicode MS</vt:lpstr>
      <vt:lpstr>Calibri</vt:lpstr>
      <vt:lpstr>Courier New</vt:lpstr>
      <vt:lpstr>Georgia</vt:lpstr>
      <vt:lpstr>Lucida Grande</vt:lpstr>
      <vt:lpstr>Tahoma</vt:lpstr>
      <vt:lpstr>Times New Roman</vt:lpstr>
      <vt:lpstr>2_Office Theme</vt:lpstr>
      <vt:lpstr>PowerPoint Presentation</vt:lpstr>
      <vt:lpstr>PowerPoint Presentation</vt:lpstr>
      <vt:lpstr>PowerPoint Presentation</vt:lpstr>
      <vt:lpstr>PowerPoint Presentation</vt:lpstr>
      <vt:lpstr>PowerPoint Presentation</vt:lpstr>
      <vt:lpstr>Happiness</vt:lpstr>
      <vt:lpstr>Happiness </vt:lpstr>
      <vt:lpstr>Happiness </vt:lpstr>
      <vt:lpstr>The Tragic Reality: Self-Centered Love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jf</dc:creator>
  <cp:keywords/>
  <dc:description>Introduction to the Unification Principle finished 08.04.2006 11_05</dc:description>
  <cp:lastModifiedBy>gservito</cp:lastModifiedBy>
  <cp:revision>892</cp:revision>
  <cp:lastPrinted>1601-01-01T00:00:00Z</cp:lastPrinted>
  <dcterms:created xsi:type="dcterms:W3CDTF">2005-05-04T22:57:32Z</dcterms:created>
  <dcterms:modified xsi:type="dcterms:W3CDTF">2018-07-02T21:22:23Z</dcterms:modified>
</cp:coreProperties>
</file>